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F32"/>
    <a:srgbClr val="095B2C"/>
    <a:srgbClr val="004B24"/>
    <a:srgbClr val="207E42"/>
    <a:srgbClr val="3B6B4D"/>
    <a:srgbClr val="ED7D31"/>
    <a:srgbClr val="063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5E3E-6BC4-B5D4-8A70-3877CD57F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BDC5E-FF4D-C006-4C62-44FDDE3C7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87608-E86E-4D0A-D9DB-4D778D26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09FC-30A8-08ED-15E4-45290EFD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C29E0-2E4F-C3F2-9EF8-C05CB036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F1CA-7D09-F234-C690-811E47AB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745B4-8141-E53F-853F-74427BE68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CF303-2F1D-CF54-705A-04B36473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7E37-A81A-C249-A501-7F2F8833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32885-82CA-F237-1953-6D4262A8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27AFC-CCD6-5FE5-4F59-1801A6932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14B68-63F3-FFB7-FA83-B133F8480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F83-7461-7823-B093-5B9FB02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E89F2-11B8-0297-AB4F-A0486BB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906D-0704-2B9A-9AFF-05D44656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FCD3-94D9-CEC6-0B37-EAF6FEF9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94134-4E22-D293-C1C7-6F4D9638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F957-C9D7-3C5B-6E40-2C0BE5C6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627A8-44D4-8BA0-FB3F-B4851A73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3CA8-A125-1165-828D-B1525559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4DBF-A8B0-F8FE-9A42-29886CD4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8EA0-C897-430C-DF78-7EF79537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E75F-EDD1-442C-A6ED-F46D066F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30748-CB7F-A5C1-105F-8746E3A9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FF49-94AC-3F79-E541-CEA4F6CE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0878-8A6C-8C84-D9C8-DB26FEE2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48DB-1985-148D-8222-4E2998DE9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29E58-E1BA-57CE-6F26-6E6B14562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9968F-72C4-60E0-0341-CEDCD022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073FE-6A81-D30B-C54F-90A2464D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0937C-E7C4-5C2B-DE57-1AE6A277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9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0657-DB0B-213C-6FC0-95B81D68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DFE2C-47B4-92F2-98AF-774AE9B7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6DCD2-066A-87EC-40F9-6F4951122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8F20D-3BFB-86E1-1218-165A2F221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078E1-0C61-2BF3-D7EE-0284994BF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3C49C-ADE3-32BB-14FB-C9BADBB3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F23F6-EFDE-FD09-A497-BF322D99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ADE76-04D4-B65D-1F5D-4AC36A98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128D-F34E-EAAF-AD06-77004EB5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192EF-FC03-B3DE-9E39-9A43D357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69ED-00FC-4ECF-0263-4652124D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FF930-DF59-5DA3-0074-6D0AB709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326C4-0899-C3BF-E606-3BF75B01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2CF61-889B-60BE-80A9-5D86286F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DE0AF-82D7-0C28-8D2E-CD9F43F1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4493-CAA8-6562-EBAC-11A088BE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C572-08AB-3220-58D6-B6491BF6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E1BB-30C6-1496-E81C-452883DAD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3FB6F-A384-AADE-63D8-97E9EE69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3E3E0-2DAE-C5CF-F3C2-C613B403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76702-E4E2-86BA-8B9E-8D43CC5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C3F2-4726-D208-AB5E-E178600F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A6DD9-04C4-EF58-C8C9-1F32D3D9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82230-8B81-DE96-572D-37B5FBA78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B286D-42CB-C62A-494D-3BEC1AB4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5245E-72C5-D529-B2E3-5170C056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841A9-D995-EABE-6072-E02A59AC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7936F-769F-F6C8-6974-4090C8AB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D538-CF7A-C41D-E778-21708910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8F7C-8ABA-FB95-748F-804E0424A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B475DF-2C65-46C8-BC95-6DB766D33DD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7A4F-BBB5-BAB4-5605-7BEEC2BF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8D87-6286-743E-F440-F042CACD4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572475-1800-4A45-9118-E246D208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E3EFA6-D6FD-FD95-86F6-15184519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41AFAF-E019-7949-8214-B459D169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684" y="1538337"/>
            <a:ext cx="10840630" cy="1832850"/>
          </a:xfrm>
        </p:spPr>
        <p:txBody>
          <a:bodyPr anchor="ctr">
            <a:norm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predavanja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1443E-94CB-6EAA-78CA-D265F6EB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84" y="3732519"/>
            <a:ext cx="10840631" cy="925285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lang="en-US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Ime </a:t>
            </a:r>
            <a:r>
              <a:rPr lang="en-US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prezime</a:t>
            </a:r>
            <a:endParaRPr lang="en-US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en-US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Mesto </a:t>
            </a:r>
            <a:r>
              <a:rPr lang="en-US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zaposlenja</a:t>
            </a:r>
            <a:endParaRPr lang="en-US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33D2E-B1FF-104D-09ED-FBFE3F1EC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000" y="291905"/>
            <a:ext cx="3093237" cy="925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08171-577A-9152-58CB-4C1FC59C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69" y="408905"/>
            <a:ext cx="1266998" cy="896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B5B8C-00F3-86C5-B9A3-03971336E025}"/>
              </a:ext>
            </a:extLst>
          </p:cNvPr>
          <p:cNvSpPr txBox="1"/>
          <p:nvPr/>
        </p:nvSpPr>
        <p:spPr>
          <a:xfrm>
            <a:off x="576942" y="6213617"/>
            <a:ext cx="7747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XXI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kongres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neurologa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međunarodnim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učešćem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A64DF-021C-7184-C505-68E6B93AB2C9}"/>
              </a:ext>
            </a:extLst>
          </p:cNvPr>
          <p:cNvSpPr txBox="1"/>
          <p:nvPr/>
        </p:nvSpPr>
        <p:spPr>
          <a:xfrm>
            <a:off x="8224154" y="6316943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endParaRPr lang="en-US" sz="10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4AC70-8776-D4E3-F940-A06764ABFF46}"/>
              </a:ext>
            </a:extLst>
          </p:cNvPr>
          <p:cNvSpPr txBox="1"/>
          <p:nvPr/>
        </p:nvSpPr>
        <p:spPr>
          <a:xfrm>
            <a:off x="378823" y="6306057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endParaRPr lang="en-US" sz="10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77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circle with black background">
            <a:extLst>
              <a:ext uri="{FF2B5EF4-FFF2-40B4-BE49-F238E27FC236}">
                <a16:creationId xmlns:a16="http://schemas.microsoft.com/office/drawing/2014/main" id="{0A752A68-101B-9BBF-53D7-D4EE3C78E0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r="1" b="232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03F89-FB3F-2609-C53C-1A4A4770411D}"/>
              </a:ext>
            </a:extLst>
          </p:cNvPr>
          <p:cNvSpPr txBox="1"/>
          <p:nvPr/>
        </p:nvSpPr>
        <p:spPr>
          <a:xfrm>
            <a:off x="1055914" y="800100"/>
            <a:ext cx="100801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prezentacije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8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9F630-A3F2-3389-564C-D1164459A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7C657-C45B-598F-2AE5-23FE86C75A43}"/>
              </a:ext>
            </a:extLst>
          </p:cNvPr>
          <p:cNvSpPr/>
          <p:nvPr/>
        </p:nvSpPr>
        <p:spPr>
          <a:xfrm>
            <a:off x="-1" y="2356119"/>
            <a:ext cx="12192000" cy="2145762"/>
          </a:xfrm>
          <a:prstGeom prst="rect">
            <a:avLst/>
          </a:prstGeom>
          <a:solidFill>
            <a:srgbClr val="095B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425A6-18FE-9ABA-D56F-862B9EB4D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22" y="2898550"/>
            <a:ext cx="11434354" cy="1060900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rgbClr val="F27F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HVALA NA PAŽNJI</a:t>
            </a:r>
          </a:p>
        </p:txBody>
      </p:sp>
      <p:pic>
        <p:nvPicPr>
          <p:cNvPr id="6" name="Picture 5" descr="A green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A60FB0A8-717E-947C-AD07-0DB56806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29" y="5401890"/>
            <a:ext cx="4055620" cy="1213165"/>
          </a:xfrm>
          <a:prstGeom prst="rect">
            <a:avLst/>
          </a:prstGeom>
        </p:spPr>
      </p:pic>
      <p:pic>
        <p:nvPicPr>
          <p:cNvPr id="8" name="Picture 7" descr="A green circle with black text&#10;&#10;AI-generated content may be incorrect.">
            <a:extLst>
              <a:ext uri="{FF2B5EF4-FFF2-40B4-BE49-F238E27FC236}">
                <a16:creationId xmlns:a16="http://schemas.microsoft.com/office/drawing/2014/main" id="{B9E593A8-4AEB-ABC8-2109-E473C32E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" y="4950287"/>
            <a:ext cx="1970868" cy="1970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DCC46-A33A-C231-8222-1C98884B2178}"/>
              </a:ext>
            </a:extLst>
          </p:cNvPr>
          <p:cNvSpPr txBox="1"/>
          <p:nvPr/>
        </p:nvSpPr>
        <p:spPr>
          <a:xfrm>
            <a:off x="4697047" y="212270"/>
            <a:ext cx="4153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kongres</a:t>
            </a:r>
            <a:r>
              <a:rPr lang="en-US" sz="2100" b="1" dirty="0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100" b="1" dirty="0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neurologa</a:t>
            </a:r>
            <a:r>
              <a:rPr lang="en-US" sz="2100" b="1" dirty="0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Srbije</a:t>
            </a:r>
            <a:endParaRPr lang="en-US" sz="2100" b="1" dirty="0">
              <a:solidFill>
                <a:srgbClr val="095B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100" b="1" dirty="0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međunarodnim</a:t>
            </a:r>
            <a:r>
              <a:rPr lang="en-US" sz="2100" b="1" dirty="0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95B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učešćem</a:t>
            </a:r>
            <a:endParaRPr lang="en-US" sz="2100" b="1" dirty="0">
              <a:solidFill>
                <a:srgbClr val="095B2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8D72E-C2D8-E4B3-2F13-1219395C7DBF}"/>
              </a:ext>
            </a:extLst>
          </p:cNvPr>
          <p:cNvSpPr txBox="1"/>
          <p:nvPr/>
        </p:nvSpPr>
        <p:spPr>
          <a:xfrm>
            <a:off x="3379878" y="69268"/>
            <a:ext cx="139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95B2C"/>
                </a:solidFill>
              </a:rPr>
              <a:t>XXI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3B4F2-5953-2F27-0897-FDD72487936F}"/>
              </a:ext>
            </a:extLst>
          </p:cNvPr>
          <p:cNvSpPr txBox="1"/>
          <p:nvPr/>
        </p:nvSpPr>
        <p:spPr>
          <a:xfrm>
            <a:off x="4261621" y="932264"/>
            <a:ext cx="36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11 - 14 decembar 2025, Novi Sad</a:t>
            </a:r>
            <a:endParaRPr lang="en-US" b="1" dirty="0">
              <a:solidFill>
                <a:srgbClr val="ED7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Naslov predavanja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Aleskandra Gligorin</dc:creator>
  <cp:lastModifiedBy>Goran Knezovic</cp:lastModifiedBy>
  <cp:revision>12</cp:revision>
  <dcterms:created xsi:type="dcterms:W3CDTF">2025-11-01T13:47:49Z</dcterms:created>
  <dcterms:modified xsi:type="dcterms:W3CDTF">2025-11-10T16:57:39Z</dcterms:modified>
</cp:coreProperties>
</file>