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5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3300"/>
    <a:srgbClr val="C74E45"/>
    <a:srgbClr val="629CAA"/>
    <a:srgbClr val="B5579C"/>
    <a:srgbClr val="B4C745"/>
    <a:srgbClr val="5EB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5" d="100"/>
          <a:sy n="55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C603C-FDB5-4226-B8D5-3A89AB1B3E0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FB530-75DF-4481-8CBC-6A91283ACBF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B</a:t>
          </a:r>
          <a:r>
            <a:rPr lang="sr-Latn-ME" b="1" dirty="0" smtClean="0"/>
            <a:t>iohemijske analize</a:t>
          </a:r>
          <a:endParaRPr lang="en-US" b="1" dirty="0"/>
        </a:p>
      </dgm:t>
    </dgm:pt>
    <dgm:pt modelId="{19B642A2-78CD-4100-BE97-E5E45544A6FD}" type="parTrans" cxnId="{982BE7EB-2365-41BF-8CC1-383DC169C565}">
      <dgm:prSet/>
      <dgm:spPr/>
      <dgm:t>
        <a:bodyPr/>
        <a:lstStyle/>
        <a:p>
          <a:endParaRPr lang="en-US"/>
        </a:p>
      </dgm:t>
    </dgm:pt>
    <dgm:pt modelId="{C863F267-3490-4E3B-AC69-B0A8C002D00F}" type="sibTrans" cxnId="{982BE7EB-2365-41BF-8CC1-383DC169C565}">
      <dgm:prSet/>
      <dgm:spPr/>
      <dgm:t>
        <a:bodyPr/>
        <a:lstStyle/>
        <a:p>
          <a:endParaRPr lang="en-US"/>
        </a:p>
      </dgm:t>
    </dgm:pt>
    <dgm:pt modelId="{7487F244-1E86-4AF6-8288-B011CECB705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sr-Latn-RS" b="1" dirty="0" smtClean="0"/>
            <a:t>Ostala </a:t>
          </a:r>
          <a:r>
            <a:rPr lang="sr-Latn-ME" b="1" dirty="0" smtClean="0"/>
            <a:t>ispitivanja</a:t>
          </a:r>
          <a:endParaRPr lang="en-US" b="1" dirty="0"/>
        </a:p>
      </dgm:t>
    </dgm:pt>
    <dgm:pt modelId="{C767C460-DCAA-448B-BA1C-A95BA635E74F}" type="parTrans" cxnId="{0CF9C2EF-120F-4447-915F-858FE6F79A67}">
      <dgm:prSet/>
      <dgm:spPr/>
      <dgm:t>
        <a:bodyPr/>
        <a:lstStyle/>
        <a:p>
          <a:endParaRPr lang="en-US"/>
        </a:p>
      </dgm:t>
    </dgm:pt>
    <dgm:pt modelId="{27C096BE-6556-4C2C-B87A-1E91C53CEE4B}" type="sibTrans" cxnId="{0CF9C2EF-120F-4447-915F-858FE6F79A67}">
      <dgm:prSet/>
      <dgm:spPr/>
      <dgm:t>
        <a:bodyPr/>
        <a:lstStyle/>
        <a:p>
          <a:endParaRPr lang="en-US"/>
        </a:p>
      </dgm:t>
    </dgm:pt>
    <dgm:pt modelId="{6C7C3B1A-EEF0-439F-9737-507FF8C50CC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ME" b="1" dirty="0" smtClean="0"/>
            <a:t>Likvor</a:t>
          </a:r>
          <a:endParaRPr lang="en-US" b="1" dirty="0"/>
        </a:p>
      </dgm:t>
    </dgm:pt>
    <dgm:pt modelId="{5AF944C1-5F55-43A1-A406-6A8C21E1F7F4}" type="parTrans" cxnId="{88EFC426-9133-40EF-A6FD-E8F3B79043B8}">
      <dgm:prSet/>
      <dgm:spPr/>
      <dgm:t>
        <a:bodyPr/>
        <a:lstStyle/>
        <a:p>
          <a:endParaRPr lang="en-US"/>
        </a:p>
      </dgm:t>
    </dgm:pt>
    <dgm:pt modelId="{D6F94BEE-0E16-47C8-A7CA-ABC2CF89AA05}" type="sibTrans" cxnId="{88EFC426-9133-40EF-A6FD-E8F3B79043B8}">
      <dgm:prSet/>
      <dgm:spPr/>
      <dgm:t>
        <a:bodyPr/>
        <a:lstStyle/>
        <a:p>
          <a:endParaRPr lang="en-US"/>
        </a:p>
      </dgm:t>
    </dgm:pt>
    <dgm:pt modelId="{0D3E2D82-0183-4545-B4FD-C74F37ACC9E3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KKS: </a:t>
          </a: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Er 2.9, 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Hgb 102, Hct 31%, </a:t>
          </a: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MCV 107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, Leu 9.4, Tr 468</a:t>
          </a:r>
        </a:p>
      </dgm:t>
    </dgm:pt>
    <dgm:pt modelId="{09A80EAA-A65E-4475-A0D1-B80D075C557F}" type="parTrans" cxnId="{C9D59319-C43D-44F6-BDE9-F82E20756D30}">
      <dgm:prSet/>
      <dgm:spPr/>
      <dgm:t>
        <a:bodyPr/>
        <a:lstStyle/>
        <a:p>
          <a:endParaRPr lang="en-US"/>
        </a:p>
      </dgm:t>
    </dgm:pt>
    <dgm:pt modelId="{DEB4984D-87B1-41E3-90E9-23CD127AF9D0}" type="sibTrans" cxnId="{C9D59319-C43D-44F6-BDE9-F82E20756D30}">
      <dgm:prSet/>
      <dgm:spPr/>
      <dgm:t>
        <a:bodyPr/>
        <a:lstStyle/>
        <a:p>
          <a:endParaRPr lang="en-US"/>
        </a:p>
      </dgm:t>
    </dgm:pt>
    <dgm:pt modelId="{561128CE-F8F4-412E-B734-264A2539E4D2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LDH </a:t>
          </a: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360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 U/L (160-290)</a:t>
          </a:r>
        </a:p>
      </dgm:t>
    </dgm:pt>
    <dgm:pt modelId="{A422B5B8-8540-4670-B603-EFD7BBC8F793}" type="parTrans" cxnId="{AE4AACF2-C08B-4969-9371-5FCD9F59B575}">
      <dgm:prSet/>
      <dgm:spPr/>
      <dgm:t>
        <a:bodyPr/>
        <a:lstStyle/>
        <a:p>
          <a:endParaRPr lang="en-US"/>
        </a:p>
      </dgm:t>
    </dgm:pt>
    <dgm:pt modelId="{5669D946-CBBC-46F0-B9BA-DF49E7711EAC}" type="sibTrans" cxnId="{AE4AACF2-C08B-4969-9371-5FCD9F59B575}">
      <dgm:prSet/>
      <dgm:spPr/>
      <dgm:t>
        <a:bodyPr/>
        <a:lstStyle/>
        <a:p>
          <a:endParaRPr lang="en-US"/>
        </a:p>
      </dgm:t>
    </dgm:pt>
    <dgm:pt modelId="{02019102-3981-4EAE-B219-EE4055670FCF}">
      <dgm:prSet custT="1"/>
      <dgm:spPr/>
      <dgm:t>
        <a:bodyPr/>
        <a:lstStyle/>
        <a:p>
          <a:r>
            <a:rPr lang="en-US" sz="1600" b="1" dirty="0" smtClean="0">
              <a:solidFill>
                <a:srgbClr val="003300"/>
              </a:solidFill>
              <a:latin typeface="Calibri"/>
            </a:rPr>
            <a:t>T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ireoidni status</a:t>
          </a:r>
        </a:p>
      </dgm:t>
    </dgm:pt>
    <dgm:pt modelId="{34972258-7009-48AE-844E-997F936F2A73}" type="parTrans" cxnId="{49A45C69-A755-4126-96EC-A2A72F30CEF0}">
      <dgm:prSet/>
      <dgm:spPr/>
      <dgm:t>
        <a:bodyPr/>
        <a:lstStyle/>
        <a:p>
          <a:endParaRPr lang="en-US"/>
        </a:p>
      </dgm:t>
    </dgm:pt>
    <dgm:pt modelId="{6FD7CFC3-A9D9-4661-991A-FE45C277C5DF}" type="sibTrans" cxnId="{49A45C69-A755-4126-96EC-A2A72F30CEF0}">
      <dgm:prSet/>
      <dgm:spPr/>
      <dgm:t>
        <a:bodyPr/>
        <a:lstStyle/>
        <a:p>
          <a:endParaRPr lang="en-US"/>
        </a:p>
      </dgm:t>
    </dgm:pt>
    <dgm:pt modelId="{9AE5FD56-2F5E-42C8-8ECC-E8C980A8933B}">
      <dgm:prSet custT="1"/>
      <dgm:spPr/>
      <dgm:t>
        <a:bodyPr/>
        <a:lstStyle/>
        <a:p>
          <a:r>
            <a:rPr lang="en-US" sz="1600" b="1" dirty="0" smtClean="0">
              <a:solidFill>
                <a:srgbClr val="003300"/>
              </a:solidFill>
              <a:latin typeface="Calibri"/>
            </a:rPr>
            <a:t>I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munoelektroforeza  seruma i urina</a:t>
          </a:r>
        </a:p>
      </dgm:t>
    </dgm:pt>
    <dgm:pt modelId="{38E801F0-0DDB-4C06-AF28-CAB13CCCE059}" type="parTrans" cxnId="{C493D778-116C-4528-930F-EEA416C5651F}">
      <dgm:prSet/>
      <dgm:spPr/>
      <dgm:t>
        <a:bodyPr/>
        <a:lstStyle/>
        <a:p>
          <a:endParaRPr lang="en-US"/>
        </a:p>
      </dgm:t>
    </dgm:pt>
    <dgm:pt modelId="{BD5921E3-B773-4ADE-A4C8-2F17D1177A60}" type="sibTrans" cxnId="{C493D778-116C-4528-930F-EEA416C5651F}">
      <dgm:prSet/>
      <dgm:spPr/>
      <dgm:t>
        <a:bodyPr/>
        <a:lstStyle/>
        <a:p>
          <a:endParaRPr lang="en-US"/>
        </a:p>
      </dgm:t>
    </dgm:pt>
    <dgm:pt modelId="{A2FB0A3B-500E-4DEF-A81F-A4C4AAEC0035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ANA, AP At, RF, VDRL </a:t>
          </a:r>
        </a:p>
      </dgm:t>
    </dgm:pt>
    <dgm:pt modelId="{5F2BAE85-BA81-45F4-893F-0A08987916DE}" type="parTrans" cxnId="{D02D06D5-09DD-4C0C-A905-13CCA9DDA2FF}">
      <dgm:prSet/>
      <dgm:spPr/>
      <dgm:t>
        <a:bodyPr/>
        <a:lstStyle/>
        <a:p>
          <a:endParaRPr lang="en-US"/>
        </a:p>
      </dgm:t>
    </dgm:pt>
    <dgm:pt modelId="{88444559-5FD5-41DC-9393-6A77E643983E}" type="sibTrans" cxnId="{D02D06D5-09DD-4C0C-A905-13CCA9DDA2FF}">
      <dgm:prSet/>
      <dgm:spPr/>
      <dgm:t>
        <a:bodyPr/>
        <a:lstStyle/>
        <a:p>
          <a:endParaRPr lang="en-US"/>
        </a:p>
      </dgm:t>
    </dgm:pt>
    <dgm:pt modelId="{7CA2111A-D47C-42C9-8FCF-FD1A67D2B64B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BB, HIV </a:t>
          </a:r>
        </a:p>
      </dgm:t>
    </dgm:pt>
    <dgm:pt modelId="{A7D99476-01CB-4708-952C-E806BFEEBBF0}" type="parTrans" cxnId="{42EEB87E-4878-4709-9210-7B749F84276A}">
      <dgm:prSet/>
      <dgm:spPr/>
      <dgm:t>
        <a:bodyPr/>
        <a:lstStyle/>
        <a:p>
          <a:endParaRPr lang="en-US"/>
        </a:p>
      </dgm:t>
    </dgm:pt>
    <dgm:pt modelId="{6A97F64D-5B30-4139-831A-11A87AB3A044}" type="sibTrans" cxnId="{42EEB87E-4878-4709-9210-7B749F84276A}">
      <dgm:prSet/>
      <dgm:spPr/>
      <dgm:t>
        <a:bodyPr/>
        <a:lstStyle/>
        <a:p>
          <a:endParaRPr lang="en-US"/>
        </a:p>
      </dgm:t>
    </dgm:pt>
    <dgm:pt modelId="{0604C189-E144-4C54-B80A-F332F9CCECA7}">
      <dgm:prSet custT="1"/>
      <dgm:spPr/>
      <dgm:t>
        <a:bodyPr/>
        <a:lstStyle/>
        <a:p>
          <a:r>
            <a:rPr lang="en-US" sz="1600" b="1" dirty="0" smtClean="0">
              <a:solidFill>
                <a:srgbClr val="003300"/>
              </a:solidFill>
              <a:latin typeface="Calibri"/>
            </a:rPr>
            <a:t>B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ez ćelijskih elemenata</a:t>
          </a:r>
        </a:p>
      </dgm:t>
    </dgm:pt>
    <dgm:pt modelId="{B5B3B786-D4CB-40D3-8296-DFFE9E7450A1}" type="parTrans" cxnId="{5911A4DD-BB97-46F9-A715-900BBFC8FCF3}">
      <dgm:prSet/>
      <dgm:spPr/>
      <dgm:t>
        <a:bodyPr/>
        <a:lstStyle/>
        <a:p>
          <a:endParaRPr lang="en-US"/>
        </a:p>
      </dgm:t>
    </dgm:pt>
    <dgm:pt modelId="{858D7413-77FA-4A4D-8984-986FE8D9BA93}" type="sibTrans" cxnId="{5911A4DD-BB97-46F9-A715-900BBFC8FCF3}">
      <dgm:prSet/>
      <dgm:spPr/>
      <dgm:t>
        <a:bodyPr/>
        <a:lstStyle/>
        <a:p>
          <a:endParaRPr lang="en-US"/>
        </a:p>
      </dgm:t>
    </dgm:pt>
    <dgm:pt modelId="{E3001A13-1767-420E-B2B1-67E4C28E7A74}">
      <dgm:prSet custT="1"/>
      <dgm:spPr/>
      <dgm:t>
        <a:bodyPr/>
        <a:lstStyle/>
        <a:p>
          <a:r>
            <a:rPr lang="sr-Latn-RS" sz="1600" b="1" dirty="0" smtClean="0">
              <a:solidFill>
                <a:srgbClr val="003300"/>
              </a:solidFill>
              <a:latin typeface="Calibri"/>
            </a:rPr>
            <a:t>Hiperp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roteinorahija</a:t>
          </a:r>
        </a:p>
        <a:p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0.78 mg/dl</a:t>
          </a:r>
        </a:p>
      </dgm:t>
    </dgm:pt>
    <dgm:pt modelId="{EE2D5AD0-1E12-49A1-A90B-2360A79F83D4}" type="parTrans" cxnId="{8AD99A37-BBF4-4141-9283-4839333DD3BE}">
      <dgm:prSet/>
      <dgm:spPr/>
      <dgm:t>
        <a:bodyPr/>
        <a:lstStyle/>
        <a:p>
          <a:endParaRPr lang="en-US"/>
        </a:p>
      </dgm:t>
    </dgm:pt>
    <dgm:pt modelId="{781DF7B6-3534-415C-9B06-F3FFED4928BD}" type="sibTrans" cxnId="{8AD99A37-BBF4-4141-9283-4839333DD3BE}">
      <dgm:prSet/>
      <dgm:spPr/>
      <dgm:t>
        <a:bodyPr/>
        <a:lstStyle/>
        <a:p>
          <a:endParaRPr lang="en-US"/>
        </a:p>
      </dgm:t>
    </dgm:pt>
    <dgm:pt modelId="{C1E13348-FDB4-44BB-8B69-FEE5488F247D}">
      <dgm:prSet custT="1"/>
      <dgm:spPr/>
      <dgm:t>
        <a:bodyPr/>
        <a:lstStyle/>
        <a:p>
          <a:pPr algn="l"/>
          <a:r>
            <a:rPr lang="sr-Latn-ME" sz="1600" b="1" dirty="0" smtClean="0">
              <a:solidFill>
                <a:srgbClr val="003300"/>
              </a:solidFill>
              <a:latin typeface="Calibri"/>
            </a:rPr>
            <a:t>IEF likvora: nalaz uredan  </a:t>
          </a:r>
        </a:p>
      </dgm:t>
    </dgm:pt>
    <dgm:pt modelId="{2A03AE0E-C5F5-435A-9F3A-52A9ED1DDF3B}" type="parTrans" cxnId="{9D4125DE-6CAF-4FD7-BFBA-8AEBCE935934}">
      <dgm:prSet/>
      <dgm:spPr/>
      <dgm:t>
        <a:bodyPr/>
        <a:lstStyle/>
        <a:p>
          <a:endParaRPr lang="en-US"/>
        </a:p>
      </dgm:t>
    </dgm:pt>
    <dgm:pt modelId="{A0384CD4-4E20-4210-B691-F7860488365D}" type="sibTrans" cxnId="{9D4125DE-6CAF-4FD7-BFBA-8AEBCE935934}">
      <dgm:prSet/>
      <dgm:spPr/>
      <dgm:t>
        <a:bodyPr/>
        <a:lstStyle/>
        <a:p>
          <a:endParaRPr lang="en-US"/>
        </a:p>
      </dgm:t>
    </dgm:pt>
    <dgm:pt modelId="{F2A42EAA-9953-4DB1-9F0B-61B83CCEA45B}" type="pres">
      <dgm:prSet presAssocID="{454C603C-FDB5-4226-B8D5-3A89AB1B3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CF607-4911-4772-9E3E-8277D70BE9B7}" type="pres">
      <dgm:prSet presAssocID="{6C7C3B1A-EEF0-439F-9737-507FF8C50CCB}" presName="boxAndChildren" presStyleCnt="0"/>
      <dgm:spPr/>
    </dgm:pt>
    <dgm:pt modelId="{583D7850-3620-4C8E-920B-295434D4EEF8}" type="pres">
      <dgm:prSet presAssocID="{6C7C3B1A-EEF0-439F-9737-507FF8C50CCB}" presName="parentTextBox" presStyleLbl="node1" presStyleIdx="0" presStyleCnt="3"/>
      <dgm:spPr/>
      <dgm:t>
        <a:bodyPr/>
        <a:lstStyle/>
        <a:p>
          <a:endParaRPr lang="en-US"/>
        </a:p>
      </dgm:t>
    </dgm:pt>
    <dgm:pt modelId="{970DD9E7-8873-422A-B2DC-36DDC6445F88}" type="pres">
      <dgm:prSet presAssocID="{6C7C3B1A-EEF0-439F-9737-507FF8C50CCB}" presName="entireBox" presStyleLbl="node1" presStyleIdx="0" presStyleCnt="3"/>
      <dgm:spPr/>
      <dgm:t>
        <a:bodyPr/>
        <a:lstStyle/>
        <a:p>
          <a:endParaRPr lang="en-US"/>
        </a:p>
      </dgm:t>
    </dgm:pt>
    <dgm:pt modelId="{8670B0DF-4390-4D2D-BF3A-23FC738CCED7}" type="pres">
      <dgm:prSet presAssocID="{6C7C3B1A-EEF0-439F-9737-507FF8C50CCB}" presName="descendantBox" presStyleCnt="0"/>
      <dgm:spPr/>
    </dgm:pt>
    <dgm:pt modelId="{D1220C66-CB06-4D63-AE09-31AD89F33B3B}" type="pres">
      <dgm:prSet presAssocID="{0604C189-E144-4C54-B80A-F332F9CCECA7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B1A79-F2A4-4504-8CC6-2330B84120E5}" type="pres">
      <dgm:prSet presAssocID="{E3001A13-1767-420E-B2B1-67E4C28E7A74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9C674-BE43-4B3B-AD7E-2F16E2231D4B}" type="pres">
      <dgm:prSet presAssocID="{C1E13348-FDB4-44BB-8B69-FEE5488F247D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B389C-115B-48A4-835B-44090076F64B}" type="pres">
      <dgm:prSet presAssocID="{27C096BE-6556-4C2C-B87A-1E91C53CEE4B}" presName="sp" presStyleCnt="0"/>
      <dgm:spPr/>
    </dgm:pt>
    <dgm:pt modelId="{AE8C1C57-4D92-4BDF-B116-F80B06F41900}" type="pres">
      <dgm:prSet presAssocID="{7487F244-1E86-4AF6-8288-B011CECB7053}" presName="arrowAndChildren" presStyleCnt="0"/>
      <dgm:spPr/>
    </dgm:pt>
    <dgm:pt modelId="{E1B54D0A-02D3-4770-BB81-8074490685A6}" type="pres">
      <dgm:prSet presAssocID="{7487F244-1E86-4AF6-8288-B011CECB705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2D6D05B-9E59-48C6-8A36-7E5701274E9B}" type="pres">
      <dgm:prSet presAssocID="{7487F244-1E86-4AF6-8288-B011CECB7053}" presName="arrow" presStyleLbl="node1" presStyleIdx="1" presStyleCnt="3"/>
      <dgm:spPr/>
      <dgm:t>
        <a:bodyPr/>
        <a:lstStyle/>
        <a:p>
          <a:endParaRPr lang="en-US"/>
        </a:p>
      </dgm:t>
    </dgm:pt>
    <dgm:pt modelId="{623FD28D-3987-4021-BC66-B75A62CF5228}" type="pres">
      <dgm:prSet presAssocID="{7487F244-1E86-4AF6-8288-B011CECB7053}" presName="descendantArrow" presStyleCnt="0"/>
      <dgm:spPr/>
    </dgm:pt>
    <dgm:pt modelId="{FC718777-9B9B-4B7B-A4E7-745C30A34811}" type="pres">
      <dgm:prSet presAssocID="{02019102-3981-4EAE-B219-EE4055670FCF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3FDAA-56E3-4F9B-865B-6FE2197893A6}" type="pres">
      <dgm:prSet presAssocID="{9AE5FD56-2F5E-42C8-8ECC-E8C980A8933B}" presName="childTextArrow" presStyleLbl="fgAccFollowNode1" presStyleIdx="4" presStyleCnt="9" custScaleX="149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37D75-9F4F-441D-85A6-EFC28135926E}" type="pres">
      <dgm:prSet presAssocID="{A2FB0A3B-500E-4DEF-A81F-A4C4AAEC0035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80B5C-03D2-4238-8665-ECB989D9C4D7}" type="pres">
      <dgm:prSet presAssocID="{7CA2111A-D47C-42C9-8FCF-FD1A67D2B64B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E1EC-5553-4F1B-93C9-D896D44C3EAD}" type="pres">
      <dgm:prSet presAssocID="{C863F267-3490-4E3B-AC69-B0A8C002D00F}" presName="sp" presStyleCnt="0"/>
      <dgm:spPr/>
    </dgm:pt>
    <dgm:pt modelId="{46FF8741-CAF3-48E1-8E13-20DB3F6E668B}" type="pres">
      <dgm:prSet presAssocID="{7C7FB530-75DF-4481-8CBC-6A91283ACBF6}" presName="arrowAndChildren" presStyleCnt="0"/>
      <dgm:spPr/>
    </dgm:pt>
    <dgm:pt modelId="{71FF2C03-6B1D-4ACF-888D-C48247952CFF}" type="pres">
      <dgm:prSet presAssocID="{7C7FB530-75DF-4481-8CBC-6A91283ACBF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0A56920-0373-4270-8D4C-9710A4E8A80E}" type="pres">
      <dgm:prSet presAssocID="{7C7FB530-75DF-4481-8CBC-6A91283ACBF6}" presName="arrow" presStyleLbl="node1" presStyleIdx="2" presStyleCnt="3" custLinFactNeighborX="9278" custLinFactNeighborY="-47"/>
      <dgm:spPr/>
      <dgm:t>
        <a:bodyPr/>
        <a:lstStyle/>
        <a:p>
          <a:endParaRPr lang="en-US"/>
        </a:p>
      </dgm:t>
    </dgm:pt>
    <dgm:pt modelId="{4633A02F-624F-4B84-89CE-B59E38C6D2FD}" type="pres">
      <dgm:prSet presAssocID="{7C7FB530-75DF-4481-8CBC-6A91283ACBF6}" presName="descendantArrow" presStyleCnt="0"/>
      <dgm:spPr/>
    </dgm:pt>
    <dgm:pt modelId="{68AA499B-0275-4DDD-BA12-F1EB7B117463}" type="pres">
      <dgm:prSet presAssocID="{0D3E2D82-0183-4545-B4FD-C74F37ACC9E3}" presName="childTextArrow" presStyleLbl="fgAccFollowNode1" presStyleIdx="7" presStyleCnt="9" custScaleX="13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4AA1-ED11-4E20-9CD2-E1E67CBAE3B3}" type="pres">
      <dgm:prSet presAssocID="{561128CE-F8F4-412E-B734-264A2539E4D2}" presName="childTextArrow" presStyleLbl="fgAccFollowNode1" presStyleIdx="8" presStyleCnt="9" custScaleX="57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4554B-C0B6-4DBF-863D-289FAB5F7107}" type="presOf" srcId="{E3001A13-1767-420E-B2B1-67E4C28E7A74}" destId="{06BB1A79-F2A4-4504-8CC6-2330B84120E5}" srcOrd="0" destOrd="0" presId="urn:microsoft.com/office/officeart/2005/8/layout/process4"/>
    <dgm:cxn modelId="{8ED368E3-8272-4C3F-B754-15177857704C}" type="presOf" srcId="{0D3E2D82-0183-4545-B4FD-C74F37ACC9E3}" destId="{68AA499B-0275-4DDD-BA12-F1EB7B117463}" srcOrd="0" destOrd="0" presId="urn:microsoft.com/office/officeart/2005/8/layout/process4"/>
    <dgm:cxn modelId="{D96C4E94-1843-4C5F-8F03-C0C91CFB33D5}" type="presOf" srcId="{02019102-3981-4EAE-B219-EE4055670FCF}" destId="{FC718777-9B9B-4B7B-A4E7-745C30A34811}" srcOrd="0" destOrd="0" presId="urn:microsoft.com/office/officeart/2005/8/layout/process4"/>
    <dgm:cxn modelId="{42EEB87E-4878-4709-9210-7B749F84276A}" srcId="{7487F244-1E86-4AF6-8288-B011CECB7053}" destId="{7CA2111A-D47C-42C9-8FCF-FD1A67D2B64B}" srcOrd="3" destOrd="0" parTransId="{A7D99476-01CB-4708-952C-E806BFEEBBF0}" sibTransId="{6A97F64D-5B30-4139-831A-11A87AB3A044}"/>
    <dgm:cxn modelId="{0CF9C2EF-120F-4447-915F-858FE6F79A67}" srcId="{454C603C-FDB5-4226-B8D5-3A89AB1B3E0F}" destId="{7487F244-1E86-4AF6-8288-B011CECB7053}" srcOrd="1" destOrd="0" parTransId="{C767C460-DCAA-448B-BA1C-A95BA635E74F}" sibTransId="{27C096BE-6556-4C2C-B87A-1E91C53CEE4B}"/>
    <dgm:cxn modelId="{982BE7EB-2365-41BF-8CC1-383DC169C565}" srcId="{454C603C-FDB5-4226-B8D5-3A89AB1B3E0F}" destId="{7C7FB530-75DF-4481-8CBC-6A91283ACBF6}" srcOrd="0" destOrd="0" parTransId="{19B642A2-78CD-4100-BE97-E5E45544A6FD}" sibTransId="{C863F267-3490-4E3B-AC69-B0A8C002D00F}"/>
    <dgm:cxn modelId="{B0EF9A93-679A-44AA-9206-BC7961C8ECB3}" type="presOf" srcId="{7C7FB530-75DF-4481-8CBC-6A91283ACBF6}" destId="{71FF2C03-6B1D-4ACF-888D-C48247952CFF}" srcOrd="0" destOrd="0" presId="urn:microsoft.com/office/officeart/2005/8/layout/process4"/>
    <dgm:cxn modelId="{C493D778-116C-4528-930F-EEA416C5651F}" srcId="{7487F244-1E86-4AF6-8288-B011CECB7053}" destId="{9AE5FD56-2F5E-42C8-8ECC-E8C980A8933B}" srcOrd="1" destOrd="0" parTransId="{38E801F0-0DDB-4C06-AF28-CAB13CCCE059}" sibTransId="{BD5921E3-B773-4ADE-A4C8-2F17D1177A60}"/>
    <dgm:cxn modelId="{3738ED63-1B94-4060-9435-89491D93C689}" type="presOf" srcId="{7487F244-1E86-4AF6-8288-B011CECB7053}" destId="{32D6D05B-9E59-48C6-8A36-7E5701274E9B}" srcOrd="1" destOrd="0" presId="urn:microsoft.com/office/officeart/2005/8/layout/process4"/>
    <dgm:cxn modelId="{25D385FF-AF31-4316-9BD7-8C8DA75E10DE}" type="presOf" srcId="{A2FB0A3B-500E-4DEF-A81F-A4C4AAEC0035}" destId="{D2537D75-9F4F-441D-85A6-EFC28135926E}" srcOrd="0" destOrd="0" presId="urn:microsoft.com/office/officeart/2005/8/layout/process4"/>
    <dgm:cxn modelId="{43971905-CD74-46FE-9FC5-32EE2018A8B6}" type="presOf" srcId="{561128CE-F8F4-412E-B734-264A2539E4D2}" destId="{D4734AA1-ED11-4E20-9CD2-E1E67CBAE3B3}" srcOrd="0" destOrd="0" presId="urn:microsoft.com/office/officeart/2005/8/layout/process4"/>
    <dgm:cxn modelId="{1C68B902-9868-4455-98A3-5D8913586ED1}" type="presOf" srcId="{C1E13348-FDB4-44BB-8B69-FEE5488F247D}" destId="{F289C674-BE43-4B3B-AD7E-2F16E2231D4B}" srcOrd="0" destOrd="0" presId="urn:microsoft.com/office/officeart/2005/8/layout/process4"/>
    <dgm:cxn modelId="{4BC036ED-6636-41AE-82D9-0C46EC39803A}" type="presOf" srcId="{7C7FB530-75DF-4481-8CBC-6A91283ACBF6}" destId="{D0A56920-0373-4270-8D4C-9710A4E8A80E}" srcOrd="1" destOrd="0" presId="urn:microsoft.com/office/officeart/2005/8/layout/process4"/>
    <dgm:cxn modelId="{88EFC426-9133-40EF-A6FD-E8F3B79043B8}" srcId="{454C603C-FDB5-4226-B8D5-3A89AB1B3E0F}" destId="{6C7C3B1A-EEF0-439F-9737-507FF8C50CCB}" srcOrd="2" destOrd="0" parTransId="{5AF944C1-5F55-43A1-A406-6A8C21E1F7F4}" sibTransId="{D6F94BEE-0E16-47C8-A7CA-ABC2CF89AA05}"/>
    <dgm:cxn modelId="{D02D06D5-09DD-4C0C-A905-13CCA9DDA2FF}" srcId="{7487F244-1E86-4AF6-8288-B011CECB7053}" destId="{A2FB0A3B-500E-4DEF-A81F-A4C4AAEC0035}" srcOrd="2" destOrd="0" parTransId="{5F2BAE85-BA81-45F4-893F-0A08987916DE}" sibTransId="{88444559-5FD5-41DC-9393-6A77E643983E}"/>
    <dgm:cxn modelId="{16E49F29-71A2-4337-A14C-928E5CCD2663}" type="presOf" srcId="{0604C189-E144-4C54-B80A-F332F9CCECA7}" destId="{D1220C66-CB06-4D63-AE09-31AD89F33B3B}" srcOrd="0" destOrd="0" presId="urn:microsoft.com/office/officeart/2005/8/layout/process4"/>
    <dgm:cxn modelId="{9D4125DE-6CAF-4FD7-BFBA-8AEBCE935934}" srcId="{6C7C3B1A-EEF0-439F-9737-507FF8C50CCB}" destId="{C1E13348-FDB4-44BB-8B69-FEE5488F247D}" srcOrd="2" destOrd="0" parTransId="{2A03AE0E-C5F5-435A-9F3A-52A9ED1DDF3B}" sibTransId="{A0384CD4-4E20-4210-B691-F7860488365D}"/>
    <dgm:cxn modelId="{AABA345E-904C-4E2E-BAED-E9B77CAC7DD6}" type="presOf" srcId="{6C7C3B1A-EEF0-439F-9737-507FF8C50CCB}" destId="{970DD9E7-8873-422A-B2DC-36DDC6445F88}" srcOrd="1" destOrd="0" presId="urn:microsoft.com/office/officeart/2005/8/layout/process4"/>
    <dgm:cxn modelId="{C9D59319-C43D-44F6-BDE9-F82E20756D30}" srcId="{7C7FB530-75DF-4481-8CBC-6A91283ACBF6}" destId="{0D3E2D82-0183-4545-B4FD-C74F37ACC9E3}" srcOrd="0" destOrd="0" parTransId="{09A80EAA-A65E-4475-A0D1-B80D075C557F}" sibTransId="{DEB4984D-87B1-41E3-90E9-23CD127AF9D0}"/>
    <dgm:cxn modelId="{1EFD869E-D291-46A1-87E9-7A6DF2CB8EDE}" type="presOf" srcId="{7CA2111A-D47C-42C9-8FCF-FD1A67D2B64B}" destId="{88F80B5C-03D2-4238-8665-ECB989D9C4D7}" srcOrd="0" destOrd="0" presId="urn:microsoft.com/office/officeart/2005/8/layout/process4"/>
    <dgm:cxn modelId="{3F850AF7-5893-4CD4-AB42-B2E3C5DE36CF}" type="presOf" srcId="{7487F244-1E86-4AF6-8288-B011CECB7053}" destId="{E1B54D0A-02D3-4770-BB81-8074490685A6}" srcOrd="0" destOrd="0" presId="urn:microsoft.com/office/officeart/2005/8/layout/process4"/>
    <dgm:cxn modelId="{A59013A0-F28B-4171-AA1A-951F25F9B20B}" type="presOf" srcId="{6C7C3B1A-EEF0-439F-9737-507FF8C50CCB}" destId="{583D7850-3620-4C8E-920B-295434D4EEF8}" srcOrd="0" destOrd="0" presId="urn:microsoft.com/office/officeart/2005/8/layout/process4"/>
    <dgm:cxn modelId="{6096AFCD-57E7-4F79-BC73-AEAEF666B4CC}" type="presOf" srcId="{9AE5FD56-2F5E-42C8-8ECC-E8C980A8933B}" destId="{FC43FDAA-56E3-4F9B-865B-6FE2197893A6}" srcOrd="0" destOrd="0" presId="urn:microsoft.com/office/officeart/2005/8/layout/process4"/>
    <dgm:cxn modelId="{49A45C69-A755-4126-96EC-A2A72F30CEF0}" srcId="{7487F244-1E86-4AF6-8288-B011CECB7053}" destId="{02019102-3981-4EAE-B219-EE4055670FCF}" srcOrd="0" destOrd="0" parTransId="{34972258-7009-48AE-844E-997F936F2A73}" sibTransId="{6FD7CFC3-A9D9-4661-991A-FE45C277C5DF}"/>
    <dgm:cxn modelId="{9D49025C-625E-4383-8587-370726E77DB1}" type="presOf" srcId="{454C603C-FDB5-4226-B8D5-3A89AB1B3E0F}" destId="{F2A42EAA-9953-4DB1-9F0B-61B83CCEA45B}" srcOrd="0" destOrd="0" presId="urn:microsoft.com/office/officeart/2005/8/layout/process4"/>
    <dgm:cxn modelId="{AE4AACF2-C08B-4969-9371-5FCD9F59B575}" srcId="{7C7FB530-75DF-4481-8CBC-6A91283ACBF6}" destId="{561128CE-F8F4-412E-B734-264A2539E4D2}" srcOrd="1" destOrd="0" parTransId="{A422B5B8-8540-4670-B603-EFD7BBC8F793}" sibTransId="{5669D946-CBBC-46F0-B9BA-DF49E7711EAC}"/>
    <dgm:cxn modelId="{5911A4DD-BB97-46F9-A715-900BBFC8FCF3}" srcId="{6C7C3B1A-EEF0-439F-9737-507FF8C50CCB}" destId="{0604C189-E144-4C54-B80A-F332F9CCECA7}" srcOrd="0" destOrd="0" parTransId="{B5B3B786-D4CB-40D3-8296-DFFE9E7450A1}" sibTransId="{858D7413-77FA-4A4D-8984-986FE8D9BA93}"/>
    <dgm:cxn modelId="{8AD99A37-BBF4-4141-9283-4839333DD3BE}" srcId="{6C7C3B1A-EEF0-439F-9737-507FF8C50CCB}" destId="{E3001A13-1767-420E-B2B1-67E4C28E7A74}" srcOrd="1" destOrd="0" parTransId="{EE2D5AD0-1E12-49A1-A90B-2360A79F83D4}" sibTransId="{781DF7B6-3534-415C-9B06-F3FFED4928BD}"/>
    <dgm:cxn modelId="{853E706A-386F-4733-B5E1-B220418C012C}" type="presParOf" srcId="{F2A42EAA-9953-4DB1-9F0B-61B83CCEA45B}" destId="{80BCF607-4911-4772-9E3E-8277D70BE9B7}" srcOrd="0" destOrd="0" presId="urn:microsoft.com/office/officeart/2005/8/layout/process4"/>
    <dgm:cxn modelId="{62306A50-E8B3-42E3-806F-BDA77C51A41D}" type="presParOf" srcId="{80BCF607-4911-4772-9E3E-8277D70BE9B7}" destId="{583D7850-3620-4C8E-920B-295434D4EEF8}" srcOrd="0" destOrd="0" presId="urn:microsoft.com/office/officeart/2005/8/layout/process4"/>
    <dgm:cxn modelId="{F002D3B5-2D7C-44D2-AC8C-30849A350EF6}" type="presParOf" srcId="{80BCF607-4911-4772-9E3E-8277D70BE9B7}" destId="{970DD9E7-8873-422A-B2DC-36DDC6445F88}" srcOrd="1" destOrd="0" presId="urn:microsoft.com/office/officeart/2005/8/layout/process4"/>
    <dgm:cxn modelId="{323992FD-72F3-44D6-AE1F-EE3127D563B8}" type="presParOf" srcId="{80BCF607-4911-4772-9E3E-8277D70BE9B7}" destId="{8670B0DF-4390-4D2D-BF3A-23FC738CCED7}" srcOrd="2" destOrd="0" presId="urn:microsoft.com/office/officeart/2005/8/layout/process4"/>
    <dgm:cxn modelId="{4CB30467-7235-4DF1-9B4D-5FA755B7DA84}" type="presParOf" srcId="{8670B0DF-4390-4D2D-BF3A-23FC738CCED7}" destId="{D1220C66-CB06-4D63-AE09-31AD89F33B3B}" srcOrd="0" destOrd="0" presId="urn:microsoft.com/office/officeart/2005/8/layout/process4"/>
    <dgm:cxn modelId="{B3AEA136-BB82-47F0-9EFE-9A1650634069}" type="presParOf" srcId="{8670B0DF-4390-4D2D-BF3A-23FC738CCED7}" destId="{06BB1A79-F2A4-4504-8CC6-2330B84120E5}" srcOrd="1" destOrd="0" presId="urn:microsoft.com/office/officeart/2005/8/layout/process4"/>
    <dgm:cxn modelId="{EFAAC32A-7BD3-4B8F-8BE7-EA3463E27F86}" type="presParOf" srcId="{8670B0DF-4390-4D2D-BF3A-23FC738CCED7}" destId="{F289C674-BE43-4B3B-AD7E-2F16E2231D4B}" srcOrd="2" destOrd="0" presId="urn:microsoft.com/office/officeart/2005/8/layout/process4"/>
    <dgm:cxn modelId="{B413750A-D805-42F7-88B5-474166CFAD56}" type="presParOf" srcId="{F2A42EAA-9953-4DB1-9F0B-61B83CCEA45B}" destId="{EE2B389C-115B-48A4-835B-44090076F64B}" srcOrd="1" destOrd="0" presId="urn:microsoft.com/office/officeart/2005/8/layout/process4"/>
    <dgm:cxn modelId="{67BC5E15-C43A-40A0-A9A7-2A7A051E7DA1}" type="presParOf" srcId="{F2A42EAA-9953-4DB1-9F0B-61B83CCEA45B}" destId="{AE8C1C57-4D92-4BDF-B116-F80B06F41900}" srcOrd="2" destOrd="0" presId="urn:microsoft.com/office/officeart/2005/8/layout/process4"/>
    <dgm:cxn modelId="{5989BEE0-AD7D-4EA3-8967-AE40B25796BC}" type="presParOf" srcId="{AE8C1C57-4D92-4BDF-B116-F80B06F41900}" destId="{E1B54D0A-02D3-4770-BB81-8074490685A6}" srcOrd="0" destOrd="0" presId="urn:microsoft.com/office/officeart/2005/8/layout/process4"/>
    <dgm:cxn modelId="{8C483A8E-9893-4387-84E6-15851233AC92}" type="presParOf" srcId="{AE8C1C57-4D92-4BDF-B116-F80B06F41900}" destId="{32D6D05B-9E59-48C6-8A36-7E5701274E9B}" srcOrd="1" destOrd="0" presId="urn:microsoft.com/office/officeart/2005/8/layout/process4"/>
    <dgm:cxn modelId="{6F355DF5-061E-4F1A-AD7A-53806A7AF797}" type="presParOf" srcId="{AE8C1C57-4D92-4BDF-B116-F80B06F41900}" destId="{623FD28D-3987-4021-BC66-B75A62CF5228}" srcOrd="2" destOrd="0" presId="urn:microsoft.com/office/officeart/2005/8/layout/process4"/>
    <dgm:cxn modelId="{F7F26CC9-0F90-4127-B959-4293A845F4C1}" type="presParOf" srcId="{623FD28D-3987-4021-BC66-B75A62CF5228}" destId="{FC718777-9B9B-4B7B-A4E7-745C30A34811}" srcOrd="0" destOrd="0" presId="urn:microsoft.com/office/officeart/2005/8/layout/process4"/>
    <dgm:cxn modelId="{3128F833-6FF5-4FCB-951C-1B1A1389B68D}" type="presParOf" srcId="{623FD28D-3987-4021-BC66-B75A62CF5228}" destId="{FC43FDAA-56E3-4F9B-865B-6FE2197893A6}" srcOrd="1" destOrd="0" presId="urn:microsoft.com/office/officeart/2005/8/layout/process4"/>
    <dgm:cxn modelId="{20D391A6-BA9E-40F2-9F0B-B44D3FA5836A}" type="presParOf" srcId="{623FD28D-3987-4021-BC66-B75A62CF5228}" destId="{D2537D75-9F4F-441D-85A6-EFC28135926E}" srcOrd="2" destOrd="0" presId="urn:microsoft.com/office/officeart/2005/8/layout/process4"/>
    <dgm:cxn modelId="{03EC3AD6-CE3E-42E5-9399-08A81941C7DA}" type="presParOf" srcId="{623FD28D-3987-4021-BC66-B75A62CF5228}" destId="{88F80B5C-03D2-4238-8665-ECB989D9C4D7}" srcOrd="3" destOrd="0" presId="urn:microsoft.com/office/officeart/2005/8/layout/process4"/>
    <dgm:cxn modelId="{A40EDABA-4DB3-4B03-A57A-D3A9C10C6B13}" type="presParOf" srcId="{F2A42EAA-9953-4DB1-9F0B-61B83CCEA45B}" destId="{DC9CE1EC-5553-4F1B-93C9-D896D44C3EAD}" srcOrd="3" destOrd="0" presId="urn:microsoft.com/office/officeart/2005/8/layout/process4"/>
    <dgm:cxn modelId="{9E8295D1-68EC-417C-8CE1-8F13724C8498}" type="presParOf" srcId="{F2A42EAA-9953-4DB1-9F0B-61B83CCEA45B}" destId="{46FF8741-CAF3-48E1-8E13-20DB3F6E668B}" srcOrd="4" destOrd="0" presId="urn:microsoft.com/office/officeart/2005/8/layout/process4"/>
    <dgm:cxn modelId="{AB99D495-3EF5-4165-B25A-A924BCF83A6B}" type="presParOf" srcId="{46FF8741-CAF3-48E1-8E13-20DB3F6E668B}" destId="{71FF2C03-6B1D-4ACF-888D-C48247952CFF}" srcOrd="0" destOrd="0" presId="urn:microsoft.com/office/officeart/2005/8/layout/process4"/>
    <dgm:cxn modelId="{677BFA70-C3A3-499D-915F-B4557D0A2339}" type="presParOf" srcId="{46FF8741-CAF3-48E1-8E13-20DB3F6E668B}" destId="{D0A56920-0373-4270-8D4C-9710A4E8A80E}" srcOrd="1" destOrd="0" presId="urn:microsoft.com/office/officeart/2005/8/layout/process4"/>
    <dgm:cxn modelId="{E3E25A4A-F036-4B6E-98A3-13CEC5DE3B80}" type="presParOf" srcId="{46FF8741-CAF3-48E1-8E13-20DB3F6E668B}" destId="{4633A02F-624F-4B84-89CE-B59E38C6D2FD}" srcOrd="2" destOrd="0" presId="urn:microsoft.com/office/officeart/2005/8/layout/process4"/>
    <dgm:cxn modelId="{2FA1B8DB-1BB4-4947-8A1F-E8CB015986EB}" type="presParOf" srcId="{4633A02F-624F-4B84-89CE-B59E38C6D2FD}" destId="{68AA499B-0275-4DDD-BA12-F1EB7B117463}" srcOrd="0" destOrd="0" presId="urn:microsoft.com/office/officeart/2005/8/layout/process4"/>
    <dgm:cxn modelId="{45F769AE-C18A-42B8-AD53-CAB700175DD1}" type="presParOf" srcId="{4633A02F-624F-4B84-89CE-B59E38C6D2FD}" destId="{D4734AA1-ED11-4E20-9CD2-E1E67CBAE3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C603C-FDB5-4226-B8D5-3A89AB1B3E0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FB530-75DF-4481-8CBC-6A91283ACBF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i="0" dirty="0" smtClean="0"/>
            <a:t>V</a:t>
          </a:r>
          <a:r>
            <a:rPr lang="sr-Latn-ME" b="1" i="0" dirty="0" smtClean="0"/>
            <a:t>itamin B12 deficit specifična ispitivanja</a:t>
          </a:r>
          <a:endParaRPr lang="en-US" b="1" i="0" dirty="0"/>
        </a:p>
      </dgm:t>
    </dgm:pt>
    <dgm:pt modelId="{19B642A2-78CD-4100-BE97-E5E45544A6FD}" type="parTrans" cxnId="{982BE7EB-2365-41BF-8CC1-383DC169C565}">
      <dgm:prSet/>
      <dgm:spPr/>
      <dgm:t>
        <a:bodyPr/>
        <a:lstStyle/>
        <a:p>
          <a:endParaRPr lang="en-US"/>
        </a:p>
      </dgm:t>
    </dgm:pt>
    <dgm:pt modelId="{C863F267-3490-4E3B-AC69-B0A8C002D00F}" type="sibTrans" cxnId="{982BE7EB-2365-41BF-8CC1-383DC169C565}">
      <dgm:prSet/>
      <dgm:spPr/>
      <dgm:t>
        <a:bodyPr/>
        <a:lstStyle/>
        <a:p>
          <a:endParaRPr lang="en-US"/>
        </a:p>
      </dgm:t>
    </dgm:pt>
    <dgm:pt modelId="{7487F244-1E86-4AF6-8288-B011CECB705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sr-Latn-ME" b="1" dirty="0" smtClean="0"/>
            <a:t>Shillingov test</a:t>
          </a:r>
          <a:endParaRPr lang="en-US" b="1" dirty="0"/>
        </a:p>
      </dgm:t>
    </dgm:pt>
    <dgm:pt modelId="{C767C460-DCAA-448B-BA1C-A95BA635E74F}" type="parTrans" cxnId="{0CF9C2EF-120F-4447-915F-858FE6F79A67}">
      <dgm:prSet/>
      <dgm:spPr/>
      <dgm:t>
        <a:bodyPr/>
        <a:lstStyle/>
        <a:p>
          <a:endParaRPr lang="en-US"/>
        </a:p>
      </dgm:t>
    </dgm:pt>
    <dgm:pt modelId="{27C096BE-6556-4C2C-B87A-1E91C53CEE4B}" type="sibTrans" cxnId="{0CF9C2EF-120F-4447-915F-858FE6F79A67}">
      <dgm:prSet/>
      <dgm:spPr/>
      <dgm:t>
        <a:bodyPr/>
        <a:lstStyle/>
        <a:p>
          <a:endParaRPr lang="en-US"/>
        </a:p>
      </dgm:t>
    </dgm:pt>
    <dgm:pt modelId="{6C7C3B1A-EEF0-439F-9737-507FF8C50CC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P</a:t>
          </a:r>
          <a:r>
            <a:rPr lang="sr-Latn-RS" b="1" dirty="0" smtClean="0"/>
            <a:t>H</a:t>
          </a:r>
          <a:r>
            <a:rPr lang="sr-Latn-ME" b="1" dirty="0" smtClean="0"/>
            <a:t> ispitivanje</a:t>
          </a:r>
          <a:endParaRPr lang="en-US" b="1" dirty="0"/>
        </a:p>
      </dgm:t>
    </dgm:pt>
    <dgm:pt modelId="{5AF944C1-5F55-43A1-A406-6A8C21E1F7F4}" type="parTrans" cxnId="{88EFC426-9133-40EF-A6FD-E8F3B79043B8}">
      <dgm:prSet/>
      <dgm:spPr/>
      <dgm:t>
        <a:bodyPr/>
        <a:lstStyle/>
        <a:p>
          <a:endParaRPr lang="en-US"/>
        </a:p>
      </dgm:t>
    </dgm:pt>
    <dgm:pt modelId="{D6F94BEE-0E16-47C8-A7CA-ABC2CF89AA05}" type="sibTrans" cxnId="{88EFC426-9133-40EF-A6FD-E8F3B79043B8}">
      <dgm:prSet/>
      <dgm:spPr/>
      <dgm:t>
        <a:bodyPr/>
        <a:lstStyle/>
        <a:p>
          <a:endParaRPr lang="en-US"/>
        </a:p>
      </dgm:t>
    </dgm:pt>
    <dgm:pt modelId="{0D3E2D82-0183-4545-B4FD-C74F37ACC9E3}">
      <dgm:prSet custT="1"/>
      <dgm:spPr/>
      <dgm:t>
        <a:bodyPr/>
        <a:lstStyle/>
        <a:p>
          <a:pPr algn="l"/>
          <a:r>
            <a:rPr lang="en-US" sz="1600" b="1" dirty="0" smtClean="0">
              <a:solidFill>
                <a:srgbClr val="003300"/>
              </a:solidFill>
              <a:latin typeface="Calibri"/>
            </a:rPr>
            <a:t>G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astrin (s): </a:t>
          </a: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517 pg/ml 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(30-90)</a:t>
          </a:r>
        </a:p>
      </dgm:t>
    </dgm:pt>
    <dgm:pt modelId="{09A80EAA-A65E-4475-A0D1-B80D075C557F}" type="parTrans" cxnId="{C9D59319-C43D-44F6-BDE9-F82E20756D30}">
      <dgm:prSet/>
      <dgm:spPr/>
      <dgm:t>
        <a:bodyPr/>
        <a:lstStyle/>
        <a:p>
          <a:endParaRPr lang="en-US"/>
        </a:p>
      </dgm:t>
    </dgm:pt>
    <dgm:pt modelId="{DEB4984D-87B1-41E3-90E9-23CD127AF9D0}" type="sibTrans" cxnId="{C9D59319-C43D-44F6-BDE9-F82E20756D30}">
      <dgm:prSet/>
      <dgm:spPr/>
      <dgm:t>
        <a:bodyPr/>
        <a:lstStyle/>
        <a:p>
          <a:endParaRPr lang="en-US"/>
        </a:p>
      </dgm:t>
    </dgm:pt>
    <dgm:pt modelId="{561128CE-F8F4-412E-B734-264A2539E4D2}">
      <dgm:prSet custT="1"/>
      <dgm:spPr/>
      <dgm:t>
        <a:bodyPr/>
        <a:lstStyle/>
        <a:p>
          <a:r>
            <a:rPr lang="en-US" sz="1600" b="1" dirty="0" smtClean="0">
              <a:solidFill>
                <a:srgbClr val="003300"/>
              </a:solidFill>
            </a:rPr>
            <a:t>N</a:t>
          </a:r>
          <a:r>
            <a:rPr lang="sr-Latn-ME" sz="1600" b="1" dirty="0" smtClean="0">
              <a:solidFill>
                <a:srgbClr val="003300"/>
              </a:solidFill>
            </a:rPr>
            <a:t>ivo vitamina B12: </a:t>
          </a:r>
          <a:r>
            <a:rPr lang="sr-Latn-ME" sz="1600" b="1" u="sng" dirty="0" smtClean="0">
              <a:solidFill>
                <a:srgbClr val="003300"/>
              </a:solidFill>
            </a:rPr>
            <a:t>63 pg/ml </a:t>
          </a:r>
          <a:r>
            <a:rPr lang="sr-Latn-ME" sz="1600" b="1" u="none" dirty="0" smtClean="0">
              <a:solidFill>
                <a:srgbClr val="003300"/>
              </a:solidFill>
            </a:rPr>
            <a:t>(180-710)</a:t>
          </a:r>
        </a:p>
      </dgm:t>
    </dgm:pt>
    <dgm:pt modelId="{A422B5B8-8540-4670-B603-EFD7BBC8F793}" type="parTrans" cxnId="{AE4AACF2-C08B-4969-9371-5FCD9F59B575}">
      <dgm:prSet/>
      <dgm:spPr/>
      <dgm:t>
        <a:bodyPr/>
        <a:lstStyle/>
        <a:p>
          <a:endParaRPr lang="en-US"/>
        </a:p>
      </dgm:t>
    </dgm:pt>
    <dgm:pt modelId="{5669D946-CBBC-46F0-B9BA-DF49E7711EAC}" type="sibTrans" cxnId="{AE4AACF2-C08B-4969-9371-5FCD9F59B575}">
      <dgm:prSet/>
      <dgm:spPr/>
      <dgm:t>
        <a:bodyPr/>
        <a:lstStyle/>
        <a:p>
          <a:endParaRPr lang="en-US"/>
        </a:p>
      </dgm:t>
    </dgm:pt>
    <dgm:pt modelId="{02019102-3981-4EAE-B219-EE4055670FCF}">
      <dgm:prSet custT="1"/>
      <dgm:spPr/>
      <dgm:t>
        <a:bodyPr/>
        <a:lstStyle/>
        <a:p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Test ekskrecija 0.9% (&gt;7%)</a:t>
          </a:r>
        </a:p>
      </dgm:t>
    </dgm:pt>
    <dgm:pt modelId="{34972258-7009-48AE-844E-997F936F2A73}" type="parTrans" cxnId="{49A45C69-A755-4126-96EC-A2A72F30CEF0}">
      <dgm:prSet/>
      <dgm:spPr/>
      <dgm:t>
        <a:bodyPr/>
        <a:lstStyle/>
        <a:p>
          <a:endParaRPr lang="en-US"/>
        </a:p>
      </dgm:t>
    </dgm:pt>
    <dgm:pt modelId="{6FD7CFC3-A9D9-4661-991A-FE45C277C5DF}" type="sibTrans" cxnId="{49A45C69-A755-4126-96EC-A2A72F30CEF0}">
      <dgm:prSet/>
      <dgm:spPr/>
      <dgm:t>
        <a:bodyPr/>
        <a:lstStyle/>
        <a:p>
          <a:endParaRPr lang="en-US"/>
        </a:p>
      </dgm:t>
    </dgm:pt>
    <dgm:pt modelId="{0604C189-E144-4C54-B80A-F332F9CCECA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003300"/>
              </a:solidFill>
              <a:latin typeface="Calibri"/>
            </a:rPr>
            <a:t>P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eriferni razmaz kostne srži</a:t>
          </a:r>
        </a:p>
        <a:p>
          <a:pPr>
            <a:spcAft>
              <a:spcPts val="0"/>
            </a:spcAft>
          </a:pP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Megaloblasti</a:t>
          </a:r>
        </a:p>
      </dgm:t>
    </dgm:pt>
    <dgm:pt modelId="{B5B3B786-D4CB-40D3-8296-DFFE9E7450A1}" type="parTrans" cxnId="{5911A4DD-BB97-46F9-A715-900BBFC8FCF3}">
      <dgm:prSet/>
      <dgm:spPr/>
      <dgm:t>
        <a:bodyPr/>
        <a:lstStyle/>
        <a:p>
          <a:endParaRPr lang="en-US"/>
        </a:p>
      </dgm:t>
    </dgm:pt>
    <dgm:pt modelId="{858D7413-77FA-4A4D-8984-986FE8D9BA93}" type="sibTrans" cxnId="{5911A4DD-BB97-46F9-A715-900BBFC8FCF3}">
      <dgm:prSet/>
      <dgm:spPr/>
      <dgm:t>
        <a:bodyPr/>
        <a:lstStyle/>
        <a:p>
          <a:endParaRPr lang="en-US"/>
        </a:p>
      </dgm:t>
    </dgm:pt>
    <dgm:pt modelId="{C1E13348-FDB4-44BB-8B69-FEE5488F24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003300"/>
              </a:solidFill>
              <a:latin typeface="Calibri"/>
            </a:rPr>
            <a:t>B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iopsija gastrične sluznice</a:t>
          </a:r>
        </a:p>
        <a:p>
          <a:pPr>
            <a:spcAft>
              <a:spcPts val="0"/>
            </a:spcAft>
          </a:pPr>
          <a:r>
            <a:rPr lang="en-US" sz="1600" b="1" u="sng" dirty="0" smtClean="0">
              <a:solidFill>
                <a:srgbClr val="003300"/>
              </a:solidFill>
              <a:latin typeface="Calibri"/>
            </a:rPr>
            <a:t>A</a:t>
          </a: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trofični gastritis</a:t>
          </a:r>
        </a:p>
      </dgm:t>
    </dgm:pt>
    <dgm:pt modelId="{2A03AE0E-C5F5-435A-9F3A-52A9ED1DDF3B}" type="parTrans" cxnId="{9D4125DE-6CAF-4FD7-BFBA-8AEBCE935934}">
      <dgm:prSet/>
      <dgm:spPr/>
      <dgm:t>
        <a:bodyPr/>
        <a:lstStyle/>
        <a:p>
          <a:endParaRPr lang="en-US"/>
        </a:p>
      </dgm:t>
    </dgm:pt>
    <dgm:pt modelId="{A0384CD4-4E20-4210-B691-F7860488365D}" type="sibTrans" cxnId="{9D4125DE-6CAF-4FD7-BFBA-8AEBCE935934}">
      <dgm:prSet/>
      <dgm:spPr/>
      <dgm:t>
        <a:bodyPr/>
        <a:lstStyle/>
        <a:p>
          <a:endParaRPr lang="en-US"/>
        </a:p>
      </dgm:t>
    </dgm:pt>
    <dgm:pt modelId="{3CFDEA6C-7715-4F21-953D-B6E07B6464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r-Latn-ME" sz="1600" b="1" dirty="0" smtClean="0">
              <a:solidFill>
                <a:srgbClr val="003300"/>
              </a:solidFill>
              <a:latin typeface="Calibri"/>
            </a:rPr>
            <a:t>Nivo folne kiseline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7.6 ng/ml</a:t>
          </a:r>
          <a:r>
            <a:rPr lang="sr-Latn-ME" sz="1600" b="1" dirty="0" smtClean="0">
              <a:solidFill>
                <a:srgbClr val="003300"/>
              </a:solidFill>
              <a:latin typeface="Calibri"/>
            </a:rPr>
            <a:t> (&gt;2.5)</a:t>
          </a:r>
          <a:endParaRPr lang="sr-Latn-ME" sz="1600" b="1" dirty="0" smtClean="0"/>
        </a:p>
      </dgm:t>
    </dgm:pt>
    <dgm:pt modelId="{0292447C-FE4B-4420-84BA-3BA9495ADE3A}" type="parTrans" cxnId="{1E44F704-13B7-431F-893D-52B12DE07B7B}">
      <dgm:prSet/>
      <dgm:spPr/>
      <dgm:t>
        <a:bodyPr/>
        <a:lstStyle/>
        <a:p>
          <a:endParaRPr lang="en-US"/>
        </a:p>
      </dgm:t>
    </dgm:pt>
    <dgm:pt modelId="{FF6146E8-C5E0-4833-A55A-637ED2646B26}" type="sibTrans" cxnId="{1E44F704-13B7-431F-893D-52B12DE07B7B}">
      <dgm:prSet/>
      <dgm:spPr/>
      <dgm:t>
        <a:bodyPr/>
        <a:lstStyle/>
        <a:p>
          <a:endParaRPr lang="en-US"/>
        </a:p>
      </dgm:t>
    </dgm:pt>
    <dgm:pt modelId="{F2A42EAA-9953-4DB1-9F0B-61B83CCEA45B}" type="pres">
      <dgm:prSet presAssocID="{454C603C-FDB5-4226-B8D5-3A89AB1B3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CF607-4911-4772-9E3E-8277D70BE9B7}" type="pres">
      <dgm:prSet presAssocID="{6C7C3B1A-EEF0-439F-9737-507FF8C50CCB}" presName="boxAndChildren" presStyleCnt="0"/>
      <dgm:spPr/>
    </dgm:pt>
    <dgm:pt modelId="{583D7850-3620-4C8E-920B-295434D4EEF8}" type="pres">
      <dgm:prSet presAssocID="{6C7C3B1A-EEF0-439F-9737-507FF8C50CCB}" presName="parentTextBox" presStyleLbl="node1" presStyleIdx="0" presStyleCnt="3"/>
      <dgm:spPr/>
      <dgm:t>
        <a:bodyPr/>
        <a:lstStyle/>
        <a:p>
          <a:endParaRPr lang="en-US"/>
        </a:p>
      </dgm:t>
    </dgm:pt>
    <dgm:pt modelId="{970DD9E7-8873-422A-B2DC-36DDC6445F88}" type="pres">
      <dgm:prSet presAssocID="{6C7C3B1A-EEF0-439F-9737-507FF8C50CCB}" presName="entireBox" presStyleLbl="node1" presStyleIdx="0" presStyleCnt="3"/>
      <dgm:spPr/>
      <dgm:t>
        <a:bodyPr/>
        <a:lstStyle/>
        <a:p>
          <a:endParaRPr lang="en-US"/>
        </a:p>
      </dgm:t>
    </dgm:pt>
    <dgm:pt modelId="{8670B0DF-4390-4D2D-BF3A-23FC738CCED7}" type="pres">
      <dgm:prSet presAssocID="{6C7C3B1A-EEF0-439F-9737-507FF8C50CCB}" presName="descendantBox" presStyleCnt="0"/>
      <dgm:spPr/>
    </dgm:pt>
    <dgm:pt modelId="{D1220C66-CB06-4D63-AE09-31AD89F33B3B}" type="pres">
      <dgm:prSet presAssocID="{0604C189-E144-4C54-B80A-F332F9CCECA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9C674-BE43-4B3B-AD7E-2F16E2231D4B}" type="pres">
      <dgm:prSet presAssocID="{C1E13348-FDB4-44BB-8B69-FEE5488F247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B389C-115B-48A4-835B-44090076F64B}" type="pres">
      <dgm:prSet presAssocID="{27C096BE-6556-4C2C-B87A-1E91C53CEE4B}" presName="sp" presStyleCnt="0"/>
      <dgm:spPr/>
    </dgm:pt>
    <dgm:pt modelId="{AE8C1C57-4D92-4BDF-B116-F80B06F41900}" type="pres">
      <dgm:prSet presAssocID="{7487F244-1E86-4AF6-8288-B011CECB7053}" presName="arrowAndChildren" presStyleCnt="0"/>
      <dgm:spPr/>
    </dgm:pt>
    <dgm:pt modelId="{E1B54D0A-02D3-4770-BB81-8074490685A6}" type="pres">
      <dgm:prSet presAssocID="{7487F244-1E86-4AF6-8288-B011CECB705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2D6D05B-9E59-48C6-8A36-7E5701274E9B}" type="pres">
      <dgm:prSet presAssocID="{7487F244-1E86-4AF6-8288-B011CECB7053}" presName="arrow" presStyleLbl="node1" presStyleIdx="1" presStyleCnt="3"/>
      <dgm:spPr/>
      <dgm:t>
        <a:bodyPr/>
        <a:lstStyle/>
        <a:p>
          <a:endParaRPr lang="en-US"/>
        </a:p>
      </dgm:t>
    </dgm:pt>
    <dgm:pt modelId="{623FD28D-3987-4021-BC66-B75A62CF5228}" type="pres">
      <dgm:prSet presAssocID="{7487F244-1E86-4AF6-8288-B011CECB7053}" presName="descendantArrow" presStyleCnt="0"/>
      <dgm:spPr/>
    </dgm:pt>
    <dgm:pt modelId="{FC718777-9B9B-4B7B-A4E7-745C30A34811}" type="pres">
      <dgm:prSet presAssocID="{02019102-3981-4EAE-B219-EE4055670FC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E1EC-5553-4F1B-93C9-D896D44C3EAD}" type="pres">
      <dgm:prSet presAssocID="{C863F267-3490-4E3B-AC69-B0A8C002D00F}" presName="sp" presStyleCnt="0"/>
      <dgm:spPr/>
    </dgm:pt>
    <dgm:pt modelId="{46FF8741-CAF3-48E1-8E13-20DB3F6E668B}" type="pres">
      <dgm:prSet presAssocID="{7C7FB530-75DF-4481-8CBC-6A91283ACBF6}" presName="arrowAndChildren" presStyleCnt="0"/>
      <dgm:spPr/>
    </dgm:pt>
    <dgm:pt modelId="{71FF2C03-6B1D-4ACF-888D-C48247952CFF}" type="pres">
      <dgm:prSet presAssocID="{7C7FB530-75DF-4481-8CBC-6A91283ACBF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0A56920-0373-4270-8D4C-9710A4E8A80E}" type="pres">
      <dgm:prSet presAssocID="{7C7FB530-75DF-4481-8CBC-6A91283ACBF6}" presName="arrow" presStyleLbl="node1" presStyleIdx="2" presStyleCnt="3" custLinFactNeighborX="9278" custLinFactNeighborY="-47"/>
      <dgm:spPr/>
      <dgm:t>
        <a:bodyPr/>
        <a:lstStyle/>
        <a:p>
          <a:endParaRPr lang="en-US"/>
        </a:p>
      </dgm:t>
    </dgm:pt>
    <dgm:pt modelId="{4633A02F-624F-4B84-89CE-B59E38C6D2FD}" type="pres">
      <dgm:prSet presAssocID="{7C7FB530-75DF-4481-8CBC-6A91283ACBF6}" presName="descendantArrow" presStyleCnt="0"/>
      <dgm:spPr/>
    </dgm:pt>
    <dgm:pt modelId="{68AA499B-0275-4DDD-BA12-F1EB7B117463}" type="pres">
      <dgm:prSet presAssocID="{0D3E2D82-0183-4545-B4FD-C74F37ACC9E3}" presName="childTextArrow" presStyleLbl="fgAccFollowNode1" presStyleIdx="3" presStyleCnt="6" custScaleX="97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4AA1-ED11-4E20-9CD2-E1E67CBAE3B3}" type="pres">
      <dgm:prSet presAssocID="{561128CE-F8F4-412E-B734-264A2539E4D2}" presName="childTextArrow" presStyleLbl="fgAccFollowNode1" presStyleIdx="4" presStyleCnt="6" custScaleX="94981" custScaleY="10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90964-62D2-47D4-9B8D-F48BA0071F93}" type="pres">
      <dgm:prSet presAssocID="{3CFDEA6C-7715-4F21-953D-B6E07B646447}" presName="childTextArrow" presStyleLbl="fgAccFollowNode1" presStyleIdx="5" presStyleCnt="6" custScaleX="79238" custScaleY="10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DF040-95B8-4F17-86CD-59B078C8A5C2}" type="presOf" srcId="{0D3E2D82-0183-4545-B4FD-C74F37ACC9E3}" destId="{68AA499B-0275-4DDD-BA12-F1EB7B117463}" srcOrd="0" destOrd="0" presId="urn:microsoft.com/office/officeart/2005/8/layout/process4"/>
    <dgm:cxn modelId="{37B478B0-5184-45D7-B2DA-748358923C87}" type="presOf" srcId="{7487F244-1E86-4AF6-8288-B011CECB7053}" destId="{32D6D05B-9E59-48C6-8A36-7E5701274E9B}" srcOrd="1" destOrd="0" presId="urn:microsoft.com/office/officeart/2005/8/layout/process4"/>
    <dgm:cxn modelId="{A3ED8A76-93E4-4E68-97C0-651B298D959B}" type="presOf" srcId="{0604C189-E144-4C54-B80A-F332F9CCECA7}" destId="{D1220C66-CB06-4D63-AE09-31AD89F33B3B}" srcOrd="0" destOrd="0" presId="urn:microsoft.com/office/officeart/2005/8/layout/process4"/>
    <dgm:cxn modelId="{BE4AC013-D3A5-4BCE-8E40-50E20DFD4910}" type="presOf" srcId="{7C7FB530-75DF-4481-8CBC-6A91283ACBF6}" destId="{71FF2C03-6B1D-4ACF-888D-C48247952CFF}" srcOrd="0" destOrd="0" presId="urn:microsoft.com/office/officeart/2005/8/layout/process4"/>
    <dgm:cxn modelId="{AE4AACF2-C08B-4969-9371-5FCD9F59B575}" srcId="{7C7FB530-75DF-4481-8CBC-6A91283ACBF6}" destId="{561128CE-F8F4-412E-B734-264A2539E4D2}" srcOrd="1" destOrd="0" parTransId="{A422B5B8-8540-4670-B603-EFD7BBC8F793}" sibTransId="{5669D946-CBBC-46F0-B9BA-DF49E7711EAC}"/>
    <dgm:cxn modelId="{1AE699F6-9549-4E5E-8FE2-B7BA9B5C79FF}" type="presOf" srcId="{C1E13348-FDB4-44BB-8B69-FEE5488F247D}" destId="{F289C674-BE43-4B3B-AD7E-2F16E2231D4B}" srcOrd="0" destOrd="0" presId="urn:microsoft.com/office/officeart/2005/8/layout/process4"/>
    <dgm:cxn modelId="{C9D59319-C43D-44F6-BDE9-F82E20756D30}" srcId="{7C7FB530-75DF-4481-8CBC-6A91283ACBF6}" destId="{0D3E2D82-0183-4545-B4FD-C74F37ACC9E3}" srcOrd="0" destOrd="0" parTransId="{09A80EAA-A65E-4475-A0D1-B80D075C557F}" sibTransId="{DEB4984D-87B1-41E3-90E9-23CD127AF9D0}"/>
    <dgm:cxn modelId="{9D4125DE-6CAF-4FD7-BFBA-8AEBCE935934}" srcId="{6C7C3B1A-EEF0-439F-9737-507FF8C50CCB}" destId="{C1E13348-FDB4-44BB-8B69-FEE5488F247D}" srcOrd="1" destOrd="0" parTransId="{2A03AE0E-C5F5-435A-9F3A-52A9ED1DDF3B}" sibTransId="{A0384CD4-4E20-4210-B691-F7860488365D}"/>
    <dgm:cxn modelId="{00D27158-DC0E-493C-B19A-3606669E3EBA}" type="presOf" srcId="{561128CE-F8F4-412E-B734-264A2539E4D2}" destId="{D4734AA1-ED11-4E20-9CD2-E1E67CBAE3B3}" srcOrd="0" destOrd="0" presId="urn:microsoft.com/office/officeart/2005/8/layout/process4"/>
    <dgm:cxn modelId="{1E44F704-13B7-431F-893D-52B12DE07B7B}" srcId="{7C7FB530-75DF-4481-8CBC-6A91283ACBF6}" destId="{3CFDEA6C-7715-4F21-953D-B6E07B646447}" srcOrd="2" destOrd="0" parTransId="{0292447C-FE4B-4420-84BA-3BA9495ADE3A}" sibTransId="{FF6146E8-C5E0-4833-A55A-637ED2646B26}"/>
    <dgm:cxn modelId="{C309D4F4-E45C-42A1-A319-FC87778B2B98}" type="presOf" srcId="{7487F244-1E86-4AF6-8288-B011CECB7053}" destId="{E1B54D0A-02D3-4770-BB81-8074490685A6}" srcOrd="0" destOrd="0" presId="urn:microsoft.com/office/officeart/2005/8/layout/process4"/>
    <dgm:cxn modelId="{982BE7EB-2365-41BF-8CC1-383DC169C565}" srcId="{454C603C-FDB5-4226-B8D5-3A89AB1B3E0F}" destId="{7C7FB530-75DF-4481-8CBC-6A91283ACBF6}" srcOrd="0" destOrd="0" parTransId="{19B642A2-78CD-4100-BE97-E5E45544A6FD}" sibTransId="{C863F267-3490-4E3B-AC69-B0A8C002D00F}"/>
    <dgm:cxn modelId="{3E9DD059-5D86-4440-B644-D3D6841ED107}" type="presOf" srcId="{6C7C3B1A-EEF0-439F-9737-507FF8C50CCB}" destId="{970DD9E7-8873-422A-B2DC-36DDC6445F88}" srcOrd="1" destOrd="0" presId="urn:microsoft.com/office/officeart/2005/8/layout/process4"/>
    <dgm:cxn modelId="{B4176A20-057D-4EA5-A51B-3F5CA37B7A2A}" type="presOf" srcId="{7C7FB530-75DF-4481-8CBC-6A91283ACBF6}" destId="{D0A56920-0373-4270-8D4C-9710A4E8A80E}" srcOrd="1" destOrd="0" presId="urn:microsoft.com/office/officeart/2005/8/layout/process4"/>
    <dgm:cxn modelId="{0CF9C2EF-120F-4447-915F-858FE6F79A67}" srcId="{454C603C-FDB5-4226-B8D5-3A89AB1B3E0F}" destId="{7487F244-1E86-4AF6-8288-B011CECB7053}" srcOrd="1" destOrd="0" parTransId="{C767C460-DCAA-448B-BA1C-A95BA635E74F}" sibTransId="{27C096BE-6556-4C2C-B87A-1E91C53CEE4B}"/>
    <dgm:cxn modelId="{5911A4DD-BB97-46F9-A715-900BBFC8FCF3}" srcId="{6C7C3B1A-EEF0-439F-9737-507FF8C50CCB}" destId="{0604C189-E144-4C54-B80A-F332F9CCECA7}" srcOrd="0" destOrd="0" parTransId="{B5B3B786-D4CB-40D3-8296-DFFE9E7450A1}" sibTransId="{858D7413-77FA-4A4D-8984-986FE8D9BA93}"/>
    <dgm:cxn modelId="{A64AB989-8BFB-4FD8-B28B-44D9713D8A4E}" type="presOf" srcId="{454C603C-FDB5-4226-B8D5-3A89AB1B3E0F}" destId="{F2A42EAA-9953-4DB1-9F0B-61B83CCEA45B}" srcOrd="0" destOrd="0" presId="urn:microsoft.com/office/officeart/2005/8/layout/process4"/>
    <dgm:cxn modelId="{4FFFB480-F049-406B-806E-8720907DE879}" type="presOf" srcId="{3CFDEA6C-7715-4F21-953D-B6E07B646447}" destId="{D6C90964-62D2-47D4-9B8D-F48BA0071F93}" srcOrd="0" destOrd="0" presId="urn:microsoft.com/office/officeart/2005/8/layout/process4"/>
    <dgm:cxn modelId="{88EFC426-9133-40EF-A6FD-E8F3B79043B8}" srcId="{454C603C-FDB5-4226-B8D5-3A89AB1B3E0F}" destId="{6C7C3B1A-EEF0-439F-9737-507FF8C50CCB}" srcOrd="2" destOrd="0" parTransId="{5AF944C1-5F55-43A1-A406-6A8C21E1F7F4}" sibTransId="{D6F94BEE-0E16-47C8-A7CA-ABC2CF89AA05}"/>
    <dgm:cxn modelId="{4CA9624B-6F94-4FD4-B044-050F9F93CEDF}" type="presOf" srcId="{02019102-3981-4EAE-B219-EE4055670FCF}" destId="{FC718777-9B9B-4B7B-A4E7-745C30A34811}" srcOrd="0" destOrd="0" presId="urn:microsoft.com/office/officeart/2005/8/layout/process4"/>
    <dgm:cxn modelId="{60E20ADB-D5A5-45CA-BB9D-EA029C45C328}" type="presOf" srcId="{6C7C3B1A-EEF0-439F-9737-507FF8C50CCB}" destId="{583D7850-3620-4C8E-920B-295434D4EEF8}" srcOrd="0" destOrd="0" presId="urn:microsoft.com/office/officeart/2005/8/layout/process4"/>
    <dgm:cxn modelId="{49A45C69-A755-4126-96EC-A2A72F30CEF0}" srcId="{7487F244-1E86-4AF6-8288-B011CECB7053}" destId="{02019102-3981-4EAE-B219-EE4055670FCF}" srcOrd="0" destOrd="0" parTransId="{34972258-7009-48AE-844E-997F936F2A73}" sibTransId="{6FD7CFC3-A9D9-4661-991A-FE45C277C5DF}"/>
    <dgm:cxn modelId="{4B7D9F68-A25A-4FD0-BC04-0D3E464E5C4B}" type="presParOf" srcId="{F2A42EAA-9953-4DB1-9F0B-61B83CCEA45B}" destId="{80BCF607-4911-4772-9E3E-8277D70BE9B7}" srcOrd="0" destOrd="0" presId="urn:microsoft.com/office/officeart/2005/8/layout/process4"/>
    <dgm:cxn modelId="{85CBB93E-F39C-4120-8881-78E39FBC1A71}" type="presParOf" srcId="{80BCF607-4911-4772-9E3E-8277D70BE9B7}" destId="{583D7850-3620-4C8E-920B-295434D4EEF8}" srcOrd="0" destOrd="0" presId="urn:microsoft.com/office/officeart/2005/8/layout/process4"/>
    <dgm:cxn modelId="{347A0744-5DB7-4567-8C80-4F9ED6695A61}" type="presParOf" srcId="{80BCF607-4911-4772-9E3E-8277D70BE9B7}" destId="{970DD9E7-8873-422A-B2DC-36DDC6445F88}" srcOrd="1" destOrd="0" presId="urn:microsoft.com/office/officeart/2005/8/layout/process4"/>
    <dgm:cxn modelId="{BFA994CE-4260-46D2-9B6E-4653998D69D3}" type="presParOf" srcId="{80BCF607-4911-4772-9E3E-8277D70BE9B7}" destId="{8670B0DF-4390-4D2D-BF3A-23FC738CCED7}" srcOrd="2" destOrd="0" presId="urn:microsoft.com/office/officeart/2005/8/layout/process4"/>
    <dgm:cxn modelId="{CCF862C4-0C2D-45A6-82C1-29415A29B0FE}" type="presParOf" srcId="{8670B0DF-4390-4D2D-BF3A-23FC738CCED7}" destId="{D1220C66-CB06-4D63-AE09-31AD89F33B3B}" srcOrd="0" destOrd="0" presId="urn:microsoft.com/office/officeart/2005/8/layout/process4"/>
    <dgm:cxn modelId="{20522E45-9E4F-43D9-B1D7-E1970ED4617E}" type="presParOf" srcId="{8670B0DF-4390-4D2D-BF3A-23FC738CCED7}" destId="{F289C674-BE43-4B3B-AD7E-2F16E2231D4B}" srcOrd="1" destOrd="0" presId="urn:microsoft.com/office/officeart/2005/8/layout/process4"/>
    <dgm:cxn modelId="{C452D82A-E6AD-4B97-9FFA-665B91DBAAC5}" type="presParOf" srcId="{F2A42EAA-9953-4DB1-9F0B-61B83CCEA45B}" destId="{EE2B389C-115B-48A4-835B-44090076F64B}" srcOrd="1" destOrd="0" presId="urn:microsoft.com/office/officeart/2005/8/layout/process4"/>
    <dgm:cxn modelId="{9AD86529-FD94-4AB9-973E-57FBF07BA032}" type="presParOf" srcId="{F2A42EAA-9953-4DB1-9F0B-61B83CCEA45B}" destId="{AE8C1C57-4D92-4BDF-B116-F80B06F41900}" srcOrd="2" destOrd="0" presId="urn:microsoft.com/office/officeart/2005/8/layout/process4"/>
    <dgm:cxn modelId="{34632B3B-049B-4878-B74C-843E4493BA34}" type="presParOf" srcId="{AE8C1C57-4D92-4BDF-B116-F80B06F41900}" destId="{E1B54D0A-02D3-4770-BB81-8074490685A6}" srcOrd="0" destOrd="0" presId="urn:microsoft.com/office/officeart/2005/8/layout/process4"/>
    <dgm:cxn modelId="{8F45D30F-08DD-4F55-8B9A-99C2FEFA2168}" type="presParOf" srcId="{AE8C1C57-4D92-4BDF-B116-F80B06F41900}" destId="{32D6D05B-9E59-48C6-8A36-7E5701274E9B}" srcOrd="1" destOrd="0" presId="urn:microsoft.com/office/officeart/2005/8/layout/process4"/>
    <dgm:cxn modelId="{8D69E3FB-EE7C-4A8B-9E8E-3167FB93BAF4}" type="presParOf" srcId="{AE8C1C57-4D92-4BDF-B116-F80B06F41900}" destId="{623FD28D-3987-4021-BC66-B75A62CF5228}" srcOrd="2" destOrd="0" presId="urn:microsoft.com/office/officeart/2005/8/layout/process4"/>
    <dgm:cxn modelId="{BB7B9FC3-B11E-43A0-9D79-CC0DC2C4E01E}" type="presParOf" srcId="{623FD28D-3987-4021-BC66-B75A62CF5228}" destId="{FC718777-9B9B-4B7B-A4E7-745C30A34811}" srcOrd="0" destOrd="0" presId="urn:microsoft.com/office/officeart/2005/8/layout/process4"/>
    <dgm:cxn modelId="{71F03E7F-8D2A-44E6-8AD3-1EB55ECFFA73}" type="presParOf" srcId="{F2A42EAA-9953-4DB1-9F0B-61B83CCEA45B}" destId="{DC9CE1EC-5553-4F1B-93C9-D896D44C3EAD}" srcOrd="3" destOrd="0" presId="urn:microsoft.com/office/officeart/2005/8/layout/process4"/>
    <dgm:cxn modelId="{5D2250F6-01EA-4B51-ABC4-FB83DD0DD619}" type="presParOf" srcId="{F2A42EAA-9953-4DB1-9F0B-61B83CCEA45B}" destId="{46FF8741-CAF3-48E1-8E13-20DB3F6E668B}" srcOrd="4" destOrd="0" presId="urn:microsoft.com/office/officeart/2005/8/layout/process4"/>
    <dgm:cxn modelId="{2AAFB661-D78D-4F0F-A35C-EA8434DAAC04}" type="presParOf" srcId="{46FF8741-CAF3-48E1-8E13-20DB3F6E668B}" destId="{71FF2C03-6B1D-4ACF-888D-C48247952CFF}" srcOrd="0" destOrd="0" presId="urn:microsoft.com/office/officeart/2005/8/layout/process4"/>
    <dgm:cxn modelId="{2DA2772E-F5EE-429C-BB1C-B532F5623B6F}" type="presParOf" srcId="{46FF8741-CAF3-48E1-8E13-20DB3F6E668B}" destId="{D0A56920-0373-4270-8D4C-9710A4E8A80E}" srcOrd="1" destOrd="0" presId="urn:microsoft.com/office/officeart/2005/8/layout/process4"/>
    <dgm:cxn modelId="{BFBF87EA-5601-40F6-8D03-73DC2F746935}" type="presParOf" srcId="{46FF8741-CAF3-48E1-8E13-20DB3F6E668B}" destId="{4633A02F-624F-4B84-89CE-B59E38C6D2FD}" srcOrd="2" destOrd="0" presId="urn:microsoft.com/office/officeart/2005/8/layout/process4"/>
    <dgm:cxn modelId="{D8E1D3C7-ED32-4413-AAF5-EDCC5948DF85}" type="presParOf" srcId="{4633A02F-624F-4B84-89CE-B59E38C6D2FD}" destId="{68AA499B-0275-4DDD-BA12-F1EB7B117463}" srcOrd="0" destOrd="0" presId="urn:microsoft.com/office/officeart/2005/8/layout/process4"/>
    <dgm:cxn modelId="{DB2AF35A-5DF6-4458-B2BE-ED197932CCD1}" type="presParOf" srcId="{4633A02F-624F-4B84-89CE-B59E38C6D2FD}" destId="{D4734AA1-ED11-4E20-9CD2-E1E67CBAE3B3}" srcOrd="1" destOrd="0" presId="urn:microsoft.com/office/officeart/2005/8/layout/process4"/>
    <dgm:cxn modelId="{FB69E598-4CC6-432D-89C6-31E03D210CC2}" type="presParOf" srcId="{4633A02F-624F-4B84-89CE-B59E38C6D2FD}" destId="{D6C90964-62D2-47D4-9B8D-F48BA0071F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C603C-FDB5-4226-B8D5-3A89AB1B3E0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FB530-75DF-4481-8CBC-6A91283ACBF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ME" b="1" i="0" dirty="0" smtClean="0"/>
            <a:t>Elektrofiziološka ispitivanja</a:t>
          </a:r>
          <a:endParaRPr lang="en-US" b="1" i="0" dirty="0"/>
        </a:p>
      </dgm:t>
    </dgm:pt>
    <dgm:pt modelId="{19B642A2-78CD-4100-BE97-E5E45544A6FD}" type="parTrans" cxnId="{982BE7EB-2365-41BF-8CC1-383DC169C565}">
      <dgm:prSet/>
      <dgm:spPr/>
      <dgm:t>
        <a:bodyPr/>
        <a:lstStyle/>
        <a:p>
          <a:endParaRPr lang="en-US"/>
        </a:p>
      </dgm:t>
    </dgm:pt>
    <dgm:pt modelId="{C863F267-3490-4E3B-AC69-B0A8C002D00F}" type="sibTrans" cxnId="{982BE7EB-2365-41BF-8CC1-383DC169C565}">
      <dgm:prSet/>
      <dgm:spPr/>
      <dgm:t>
        <a:bodyPr/>
        <a:lstStyle/>
        <a:p>
          <a:endParaRPr lang="en-US"/>
        </a:p>
      </dgm:t>
    </dgm:pt>
    <dgm:pt modelId="{7487F244-1E86-4AF6-8288-B011CECB705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sr-Latn-ME" b="1" dirty="0" smtClean="0"/>
            <a:t>Neuroradiološka ispitivanje</a:t>
          </a:r>
          <a:endParaRPr lang="en-US" b="1" dirty="0"/>
        </a:p>
      </dgm:t>
    </dgm:pt>
    <dgm:pt modelId="{C767C460-DCAA-448B-BA1C-A95BA635E74F}" type="parTrans" cxnId="{0CF9C2EF-120F-4447-915F-858FE6F79A67}">
      <dgm:prSet/>
      <dgm:spPr/>
      <dgm:t>
        <a:bodyPr/>
        <a:lstStyle/>
        <a:p>
          <a:endParaRPr lang="en-US"/>
        </a:p>
      </dgm:t>
    </dgm:pt>
    <dgm:pt modelId="{27C096BE-6556-4C2C-B87A-1E91C53CEE4B}" type="sibTrans" cxnId="{0CF9C2EF-120F-4447-915F-858FE6F79A67}">
      <dgm:prSet/>
      <dgm:spPr/>
      <dgm:t>
        <a:bodyPr/>
        <a:lstStyle/>
        <a:p>
          <a:endParaRPr lang="en-US"/>
        </a:p>
      </dgm:t>
    </dgm:pt>
    <dgm:pt modelId="{6C7C3B1A-EEF0-439F-9737-507FF8C50CCB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b="1" dirty="0" smtClean="0">
              <a:solidFill>
                <a:srgbClr val="003300"/>
              </a:solidFill>
              <a:latin typeface="Calibri"/>
            </a:rPr>
            <a:t>Velike f</a:t>
          </a:r>
          <a:r>
            <a:rPr lang="sr-Latn-ME" sz="2400" b="1" dirty="0" smtClean="0">
              <a:solidFill>
                <a:srgbClr val="003300"/>
              </a:solidFill>
              <a:latin typeface="Calibri"/>
            </a:rPr>
            <a:t>okalne i konfluentne HIZ T2 promene obostrano, dominatno periventikularno i subkortikalno</a:t>
          </a:r>
          <a:endParaRPr lang="en-US" sz="2400" b="1" dirty="0"/>
        </a:p>
      </dgm:t>
    </dgm:pt>
    <dgm:pt modelId="{5AF944C1-5F55-43A1-A406-6A8C21E1F7F4}" type="parTrans" cxnId="{88EFC426-9133-40EF-A6FD-E8F3B79043B8}">
      <dgm:prSet/>
      <dgm:spPr/>
      <dgm:t>
        <a:bodyPr/>
        <a:lstStyle/>
        <a:p>
          <a:endParaRPr lang="en-US"/>
        </a:p>
      </dgm:t>
    </dgm:pt>
    <dgm:pt modelId="{D6F94BEE-0E16-47C8-A7CA-ABC2CF89AA05}" type="sibTrans" cxnId="{88EFC426-9133-40EF-A6FD-E8F3B79043B8}">
      <dgm:prSet/>
      <dgm:spPr/>
      <dgm:t>
        <a:bodyPr/>
        <a:lstStyle/>
        <a:p>
          <a:endParaRPr lang="en-US"/>
        </a:p>
      </dgm:t>
    </dgm:pt>
    <dgm:pt modelId="{0D3E2D82-0183-4545-B4FD-C74F37ACC9E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sr-Latn-ME" sz="1600" b="1" dirty="0" smtClean="0">
              <a:solidFill>
                <a:srgbClr val="003300"/>
              </a:solidFill>
              <a:latin typeface="Calibri"/>
            </a:rPr>
            <a:t>EMNG</a:t>
          </a:r>
        </a:p>
        <a:p>
          <a:pPr>
            <a:spcAft>
              <a:spcPts val="0"/>
            </a:spcAft>
          </a:pPr>
          <a:r>
            <a:rPr lang="en-US" sz="1600" b="1" i="1" u="sng" dirty="0" smtClean="0">
              <a:solidFill>
                <a:srgbClr val="003300"/>
              </a:solidFill>
              <a:latin typeface="Calibri"/>
            </a:rPr>
            <a:t>S</a:t>
          </a:r>
          <a:r>
            <a:rPr lang="sr-Latn-ME" sz="1600" b="1" i="1" u="sng" dirty="0" smtClean="0">
              <a:solidFill>
                <a:srgbClr val="003300"/>
              </a:solidFill>
              <a:latin typeface="Calibri"/>
            </a:rPr>
            <a:t>M aksonalna polineuropatija</a:t>
          </a:r>
        </a:p>
      </dgm:t>
    </dgm:pt>
    <dgm:pt modelId="{09A80EAA-A65E-4475-A0D1-B80D075C557F}" type="parTrans" cxnId="{C9D59319-C43D-44F6-BDE9-F82E20756D30}">
      <dgm:prSet/>
      <dgm:spPr/>
      <dgm:t>
        <a:bodyPr/>
        <a:lstStyle/>
        <a:p>
          <a:endParaRPr lang="en-US"/>
        </a:p>
      </dgm:t>
    </dgm:pt>
    <dgm:pt modelId="{DEB4984D-87B1-41E3-90E9-23CD127AF9D0}" type="sibTrans" cxnId="{C9D59319-C43D-44F6-BDE9-F82E20756D30}">
      <dgm:prSet/>
      <dgm:spPr/>
      <dgm:t>
        <a:bodyPr/>
        <a:lstStyle/>
        <a:p>
          <a:endParaRPr lang="en-US"/>
        </a:p>
      </dgm:t>
    </dgm:pt>
    <dgm:pt modelId="{561128CE-F8F4-412E-B734-264A2539E4D2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sr-Latn-ME" sz="1600" b="1" dirty="0" smtClean="0">
              <a:solidFill>
                <a:srgbClr val="003300"/>
              </a:solidFill>
            </a:rPr>
            <a:t>VEP: produženje latence P100 talasa obostrano</a:t>
          </a:r>
        </a:p>
      </dgm:t>
    </dgm:pt>
    <dgm:pt modelId="{A422B5B8-8540-4670-B603-EFD7BBC8F793}" type="parTrans" cxnId="{AE4AACF2-C08B-4969-9371-5FCD9F59B575}">
      <dgm:prSet/>
      <dgm:spPr/>
      <dgm:t>
        <a:bodyPr/>
        <a:lstStyle/>
        <a:p>
          <a:endParaRPr lang="en-US"/>
        </a:p>
      </dgm:t>
    </dgm:pt>
    <dgm:pt modelId="{5669D946-CBBC-46F0-B9BA-DF49E7711EAC}" type="sibTrans" cxnId="{AE4AACF2-C08B-4969-9371-5FCD9F59B575}">
      <dgm:prSet/>
      <dgm:spPr/>
      <dgm:t>
        <a:bodyPr/>
        <a:lstStyle/>
        <a:p>
          <a:endParaRPr lang="en-US"/>
        </a:p>
      </dgm:t>
    </dgm:pt>
    <dgm:pt modelId="{02019102-3981-4EAE-B219-EE4055670FCF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CT endokranijuma</a:t>
          </a:r>
        </a:p>
      </dgm:t>
    </dgm:pt>
    <dgm:pt modelId="{34972258-7009-48AE-844E-997F936F2A73}" type="parTrans" cxnId="{49A45C69-A755-4126-96EC-A2A72F30CEF0}">
      <dgm:prSet/>
      <dgm:spPr/>
      <dgm:t>
        <a:bodyPr/>
        <a:lstStyle/>
        <a:p>
          <a:endParaRPr lang="en-US"/>
        </a:p>
      </dgm:t>
    </dgm:pt>
    <dgm:pt modelId="{6FD7CFC3-A9D9-4661-991A-FE45C277C5DF}" type="sibTrans" cxnId="{49A45C69-A755-4126-96EC-A2A72F30CEF0}">
      <dgm:prSet/>
      <dgm:spPr/>
      <dgm:t>
        <a:bodyPr/>
        <a:lstStyle/>
        <a:p>
          <a:endParaRPr lang="en-US"/>
        </a:p>
      </dgm:t>
    </dgm:pt>
    <dgm:pt modelId="{371680F1-55F7-4D3E-8615-893A4252EFA0}">
      <dgm:prSet custT="1"/>
      <dgm:spPr/>
      <dgm:t>
        <a:bodyPr/>
        <a:lstStyle/>
        <a:p>
          <a:r>
            <a:rPr lang="sr-Latn-ME" sz="1600" b="1" u="sng" dirty="0" smtClean="0">
              <a:solidFill>
                <a:srgbClr val="003300"/>
              </a:solidFill>
              <a:latin typeface="Calibri"/>
            </a:rPr>
            <a:t>MR endokranijuma</a:t>
          </a:r>
        </a:p>
      </dgm:t>
    </dgm:pt>
    <dgm:pt modelId="{2902CACC-3525-487C-A368-425BDAD5C8A2}" type="parTrans" cxnId="{A677DDB0-C82D-4A61-B3B4-E41D142CB99B}">
      <dgm:prSet/>
      <dgm:spPr/>
      <dgm:t>
        <a:bodyPr/>
        <a:lstStyle/>
        <a:p>
          <a:endParaRPr lang="en-US"/>
        </a:p>
      </dgm:t>
    </dgm:pt>
    <dgm:pt modelId="{84C2C146-5FB8-44CD-9ECE-BE7840345421}" type="sibTrans" cxnId="{A677DDB0-C82D-4A61-B3B4-E41D142CB99B}">
      <dgm:prSet/>
      <dgm:spPr/>
      <dgm:t>
        <a:bodyPr/>
        <a:lstStyle/>
        <a:p>
          <a:endParaRPr lang="en-US"/>
        </a:p>
      </dgm:t>
    </dgm:pt>
    <dgm:pt modelId="{E7D7CF96-C00D-4348-8120-54967F6108CD}">
      <dgm:prSet custT="1"/>
      <dgm:spPr/>
      <dgm:t>
        <a:bodyPr/>
        <a:lstStyle/>
        <a:p>
          <a:r>
            <a:rPr lang="sr-Latn-ME" sz="1600" b="1" dirty="0" smtClean="0">
              <a:solidFill>
                <a:srgbClr val="003300"/>
              </a:solidFill>
              <a:latin typeface="Calibri"/>
            </a:rPr>
            <a:t>MR C kičme-normalan</a:t>
          </a:r>
        </a:p>
      </dgm:t>
    </dgm:pt>
    <dgm:pt modelId="{36BE3175-676F-47A4-AAF4-5B5E6C298B97}" type="parTrans" cxnId="{F3E5BE26-AE7E-46E3-AE61-252E4A77EB49}">
      <dgm:prSet/>
      <dgm:spPr/>
      <dgm:t>
        <a:bodyPr/>
        <a:lstStyle/>
        <a:p>
          <a:endParaRPr lang="en-US"/>
        </a:p>
      </dgm:t>
    </dgm:pt>
    <dgm:pt modelId="{0F543037-C5DC-4297-A29C-C6B3AC4922C2}" type="sibTrans" cxnId="{F3E5BE26-AE7E-46E3-AE61-252E4A77EB49}">
      <dgm:prSet/>
      <dgm:spPr/>
      <dgm:t>
        <a:bodyPr/>
        <a:lstStyle/>
        <a:p>
          <a:endParaRPr lang="en-US"/>
        </a:p>
      </dgm:t>
    </dgm:pt>
    <dgm:pt modelId="{F2A42EAA-9953-4DB1-9F0B-61B83CCEA45B}" type="pres">
      <dgm:prSet presAssocID="{454C603C-FDB5-4226-B8D5-3A89AB1B3E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CF607-4911-4772-9E3E-8277D70BE9B7}" type="pres">
      <dgm:prSet presAssocID="{6C7C3B1A-EEF0-439F-9737-507FF8C50CCB}" presName="boxAndChildren" presStyleCnt="0"/>
      <dgm:spPr/>
    </dgm:pt>
    <dgm:pt modelId="{583D7850-3620-4C8E-920B-295434D4EEF8}" type="pres">
      <dgm:prSet presAssocID="{6C7C3B1A-EEF0-439F-9737-507FF8C50CCB}" presName="parentTextBox" presStyleLbl="node1" presStyleIdx="0" presStyleCnt="3" custLinFactNeighborX="17526" custLinFactNeighborY="18098"/>
      <dgm:spPr/>
      <dgm:t>
        <a:bodyPr/>
        <a:lstStyle/>
        <a:p>
          <a:endParaRPr lang="en-US"/>
        </a:p>
      </dgm:t>
    </dgm:pt>
    <dgm:pt modelId="{EE2B389C-115B-48A4-835B-44090076F64B}" type="pres">
      <dgm:prSet presAssocID="{27C096BE-6556-4C2C-B87A-1E91C53CEE4B}" presName="sp" presStyleCnt="0"/>
      <dgm:spPr/>
    </dgm:pt>
    <dgm:pt modelId="{AE8C1C57-4D92-4BDF-B116-F80B06F41900}" type="pres">
      <dgm:prSet presAssocID="{7487F244-1E86-4AF6-8288-B011CECB7053}" presName="arrowAndChildren" presStyleCnt="0"/>
      <dgm:spPr/>
    </dgm:pt>
    <dgm:pt modelId="{E1B54D0A-02D3-4770-BB81-8074490685A6}" type="pres">
      <dgm:prSet presAssocID="{7487F244-1E86-4AF6-8288-B011CECB705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2D6D05B-9E59-48C6-8A36-7E5701274E9B}" type="pres">
      <dgm:prSet presAssocID="{7487F244-1E86-4AF6-8288-B011CECB7053}" presName="arrow" presStyleLbl="node1" presStyleIdx="1" presStyleCnt="3" custLinFactNeighborY="5795"/>
      <dgm:spPr/>
      <dgm:t>
        <a:bodyPr/>
        <a:lstStyle/>
        <a:p>
          <a:endParaRPr lang="en-US"/>
        </a:p>
      </dgm:t>
    </dgm:pt>
    <dgm:pt modelId="{623FD28D-3987-4021-BC66-B75A62CF5228}" type="pres">
      <dgm:prSet presAssocID="{7487F244-1E86-4AF6-8288-B011CECB7053}" presName="descendantArrow" presStyleCnt="0"/>
      <dgm:spPr/>
    </dgm:pt>
    <dgm:pt modelId="{FC718777-9B9B-4B7B-A4E7-745C30A34811}" type="pres">
      <dgm:prSet presAssocID="{02019102-3981-4EAE-B219-EE4055670FCF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97A11-AE1E-4F3B-9EF6-585EAC25B25D}" type="pres">
      <dgm:prSet presAssocID="{371680F1-55F7-4D3E-8615-893A4252EFA0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661F2-2BCC-47D8-B78A-10998CBFE08C}" type="pres">
      <dgm:prSet presAssocID="{E7D7CF96-C00D-4348-8120-54967F6108CD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E1EC-5553-4F1B-93C9-D896D44C3EAD}" type="pres">
      <dgm:prSet presAssocID="{C863F267-3490-4E3B-AC69-B0A8C002D00F}" presName="sp" presStyleCnt="0"/>
      <dgm:spPr/>
    </dgm:pt>
    <dgm:pt modelId="{46FF8741-CAF3-48E1-8E13-20DB3F6E668B}" type="pres">
      <dgm:prSet presAssocID="{7C7FB530-75DF-4481-8CBC-6A91283ACBF6}" presName="arrowAndChildren" presStyleCnt="0"/>
      <dgm:spPr/>
    </dgm:pt>
    <dgm:pt modelId="{71FF2C03-6B1D-4ACF-888D-C48247952CFF}" type="pres">
      <dgm:prSet presAssocID="{7C7FB530-75DF-4481-8CBC-6A91283ACBF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0A56920-0373-4270-8D4C-9710A4E8A80E}" type="pres">
      <dgm:prSet presAssocID="{7C7FB530-75DF-4481-8CBC-6A91283ACBF6}" presName="arrow" presStyleLbl="node1" presStyleIdx="2" presStyleCnt="3" custLinFactNeighborX="9278" custLinFactNeighborY="-47"/>
      <dgm:spPr/>
      <dgm:t>
        <a:bodyPr/>
        <a:lstStyle/>
        <a:p>
          <a:endParaRPr lang="en-US"/>
        </a:p>
      </dgm:t>
    </dgm:pt>
    <dgm:pt modelId="{4633A02F-624F-4B84-89CE-B59E38C6D2FD}" type="pres">
      <dgm:prSet presAssocID="{7C7FB530-75DF-4481-8CBC-6A91283ACBF6}" presName="descendantArrow" presStyleCnt="0"/>
      <dgm:spPr/>
    </dgm:pt>
    <dgm:pt modelId="{68AA499B-0275-4DDD-BA12-F1EB7B117463}" type="pres">
      <dgm:prSet presAssocID="{0D3E2D82-0183-4545-B4FD-C74F37ACC9E3}" presName="childTextArrow" presStyleLbl="fgAccFollowNode1" presStyleIdx="3" presStyleCnt="5" custScaleX="275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4AA1-ED11-4E20-9CD2-E1E67CBAE3B3}" type="pres">
      <dgm:prSet presAssocID="{561128CE-F8F4-412E-B734-264A2539E4D2}" presName="childTextArrow" presStyleLbl="fgAccFollowNode1" presStyleIdx="4" presStyleCnt="5" custScaleX="262782" custScaleY="101132" custLinFactNeighborX="3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7DDB0-C82D-4A61-B3B4-E41D142CB99B}" srcId="{7487F244-1E86-4AF6-8288-B011CECB7053}" destId="{371680F1-55F7-4D3E-8615-893A4252EFA0}" srcOrd="1" destOrd="0" parTransId="{2902CACC-3525-487C-A368-425BDAD5C8A2}" sibTransId="{84C2C146-5FB8-44CD-9ECE-BE7840345421}"/>
    <dgm:cxn modelId="{BECA71FA-B46E-48AD-9215-4679113F60DB}" type="presOf" srcId="{7C7FB530-75DF-4481-8CBC-6A91283ACBF6}" destId="{D0A56920-0373-4270-8D4C-9710A4E8A80E}" srcOrd="1" destOrd="0" presId="urn:microsoft.com/office/officeart/2005/8/layout/process4"/>
    <dgm:cxn modelId="{9775C8C7-9613-4EDC-8433-9B1C2D8F3251}" type="presOf" srcId="{561128CE-F8F4-412E-B734-264A2539E4D2}" destId="{D4734AA1-ED11-4E20-9CD2-E1E67CBAE3B3}" srcOrd="0" destOrd="0" presId="urn:microsoft.com/office/officeart/2005/8/layout/process4"/>
    <dgm:cxn modelId="{AE4AACF2-C08B-4969-9371-5FCD9F59B575}" srcId="{7C7FB530-75DF-4481-8CBC-6A91283ACBF6}" destId="{561128CE-F8F4-412E-B734-264A2539E4D2}" srcOrd="1" destOrd="0" parTransId="{A422B5B8-8540-4670-B603-EFD7BBC8F793}" sibTransId="{5669D946-CBBC-46F0-B9BA-DF49E7711EAC}"/>
    <dgm:cxn modelId="{F3E5BE26-AE7E-46E3-AE61-252E4A77EB49}" srcId="{7487F244-1E86-4AF6-8288-B011CECB7053}" destId="{E7D7CF96-C00D-4348-8120-54967F6108CD}" srcOrd="2" destOrd="0" parTransId="{36BE3175-676F-47A4-AAF4-5B5E6C298B97}" sibTransId="{0F543037-C5DC-4297-A29C-C6B3AC4922C2}"/>
    <dgm:cxn modelId="{C9D59319-C43D-44F6-BDE9-F82E20756D30}" srcId="{7C7FB530-75DF-4481-8CBC-6A91283ACBF6}" destId="{0D3E2D82-0183-4545-B4FD-C74F37ACC9E3}" srcOrd="0" destOrd="0" parTransId="{09A80EAA-A65E-4475-A0D1-B80D075C557F}" sibTransId="{DEB4984D-87B1-41E3-90E9-23CD127AF9D0}"/>
    <dgm:cxn modelId="{54F8CBE2-9D04-45CD-90AF-AD23F426AA69}" type="presOf" srcId="{454C603C-FDB5-4226-B8D5-3A89AB1B3E0F}" destId="{F2A42EAA-9953-4DB1-9F0B-61B83CCEA45B}" srcOrd="0" destOrd="0" presId="urn:microsoft.com/office/officeart/2005/8/layout/process4"/>
    <dgm:cxn modelId="{DEB41324-89B5-4CD6-AFA6-9BC4559FD005}" type="presOf" srcId="{7C7FB530-75DF-4481-8CBC-6A91283ACBF6}" destId="{71FF2C03-6B1D-4ACF-888D-C48247952CFF}" srcOrd="0" destOrd="0" presId="urn:microsoft.com/office/officeart/2005/8/layout/process4"/>
    <dgm:cxn modelId="{982BE7EB-2365-41BF-8CC1-383DC169C565}" srcId="{454C603C-FDB5-4226-B8D5-3A89AB1B3E0F}" destId="{7C7FB530-75DF-4481-8CBC-6A91283ACBF6}" srcOrd="0" destOrd="0" parTransId="{19B642A2-78CD-4100-BE97-E5E45544A6FD}" sibTransId="{C863F267-3490-4E3B-AC69-B0A8C002D00F}"/>
    <dgm:cxn modelId="{0CF9C2EF-120F-4447-915F-858FE6F79A67}" srcId="{454C603C-FDB5-4226-B8D5-3A89AB1B3E0F}" destId="{7487F244-1E86-4AF6-8288-B011CECB7053}" srcOrd="1" destOrd="0" parTransId="{C767C460-DCAA-448B-BA1C-A95BA635E74F}" sibTransId="{27C096BE-6556-4C2C-B87A-1E91C53CEE4B}"/>
    <dgm:cxn modelId="{9658F3ED-CCD5-4700-8F82-FF1F285201E4}" type="presOf" srcId="{371680F1-55F7-4D3E-8615-893A4252EFA0}" destId="{AFE97A11-AE1E-4F3B-9EF6-585EAC25B25D}" srcOrd="0" destOrd="0" presId="urn:microsoft.com/office/officeart/2005/8/layout/process4"/>
    <dgm:cxn modelId="{324FFB5C-7DB2-44AB-A365-7458C41BA616}" type="presOf" srcId="{6C7C3B1A-EEF0-439F-9737-507FF8C50CCB}" destId="{583D7850-3620-4C8E-920B-295434D4EEF8}" srcOrd="0" destOrd="0" presId="urn:microsoft.com/office/officeart/2005/8/layout/process4"/>
    <dgm:cxn modelId="{A0EEE8D5-ED69-4DCE-AF21-C177D41609C9}" type="presOf" srcId="{02019102-3981-4EAE-B219-EE4055670FCF}" destId="{FC718777-9B9B-4B7B-A4E7-745C30A34811}" srcOrd="0" destOrd="0" presId="urn:microsoft.com/office/officeart/2005/8/layout/process4"/>
    <dgm:cxn modelId="{BE8A6BDB-9753-42A4-B54A-6550068D588C}" type="presOf" srcId="{7487F244-1E86-4AF6-8288-B011CECB7053}" destId="{E1B54D0A-02D3-4770-BB81-8074490685A6}" srcOrd="0" destOrd="0" presId="urn:microsoft.com/office/officeart/2005/8/layout/process4"/>
    <dgm:cxn modelId="{88EFC426-9133-40EF-A6FD-E8F3B79043B8}" srcId="{454C603C-FDB5-4226-B8D5-3A89AB1B3E0F}" destId="{6C7C3B1A-EEF0-439F-9737-507FF8C50CCB}" srcOrd="2" destOrd="0" parTransId="{5AF944C1-5F55-43A1-A406-6A8C21E1F7F4}" sibTransId="{D6F94BEE-0E16-47C8-A7CA-ABC2CF89AA05}"/>
    <dgm:cxn modelId="{1E3F29BB-4D14-4FFF-AA9D-E824EB080031}" type="presOf" srcId="{7487F244-1E86-4AF6-8288-B011CECB7053}" destId="{32D6D05B-9E59-48C6-8A36-7E5701274E9B}" srcOrd="1" destOrd="0" presId="urn:microsoft.com/office/officeart/2005/8/layout/process4"/>
    <dgm:cxn modelId="{49A45C69-A755-4126-96EC-A2A72F30CEF0}" srcId="{7487F244-1E86-4AF6-8288-B011CECB7053}" destId="{02019102-3981-4EAE-B219-EE4055670FCF}" srcOrd="0" destOrd="0" parTransId="{34972258-7009-48AE-844E-997F936F2A73}" sibTransId="{6FD7CFC3-A9D9-4661-991A-FE45C277C5DF}"/>
    <dgm:cxn modelId="{C31EEDBD-3A14-442D-BD1D-D678A52E8942}" type="presOf" srcId="{E7D7CF96-C00D-4348-8120-54967F6108CD}" destId="{3D3661F2-2BCC-47D8-B78A-10998CBFE08C}" srcOrd="0" destOrd="0" presId="urn:microsoft.com/office/officeart/2005/8/layout/process4"/>
    <dgm:cxn modelId="{94D51C81-212B-4DBE-A99C-F5DEBB43BD92}" type="presOf" srcId="{0D3E2D82-0183-4545-B4FD-C74F37ACC9E3}" destId="{68AA499B-0275-4DDD-BA12-F1EB7B117463}" srcOrd="0" destOrd="0" presId="urn:microsoft.com/office/officeart/2005/8/layout/process4"/>
    <dgm:cxn modelId="{98B0579B-7457-4929-A8EA-E79DA8DEEFEA}" type="presParOf" srcId="{F2A42EAA-9953-4DB1-9F0B-61B83CCEA45B}" destId="{80BCF607-4911-4772-9E3E-8277D70BE9B7}" srcOrd="0" destOrd="0" presId="urn:microsoft.com/office/officeart/2005/8/layout/process4"/>
    <dgm:cxn modelId="{2F00EEA5-8B99-485A-A572-3BEFAC7103D2}" type="presParOf" srcId="{80BCF607-4911-4772-9E3E-8277D70BE9B7}" destId="{583D7850-3620-4C8E-920B-295434D4EEF8}" srcOrd="0" destOrd="0" presId="urn:microsoft.com/office/officeart/2005/8/layout/process4"/>
    <dgm:cxn modelId="{59A01B70-7E73-4109-8D1F-5D05E948511B}" type="presParOf" srcId="{F2A42EAA-9953-4DB1-9F0B-61B83CCEA45B}" destId="{EE2B389C-115B-48A4-835B-44090076F64B}" srcOrd="1" destOrd="0" presId="urn:microsoft.com/office/officeart/2005/8/layout/process4"/>
    <dgm:cxn modelId="{8EA3ADDC-4697-4675-AB25-20CC59A2D748}" type="presParOf" srcId="{F2A42EAA-9953-4DB1-9F0B-61B83CCEA45B}" destId="{AE8C1C57-4D92-4BDF-B116-F80B06F41900}" srcOrd="2" destOrd="0" presId="urn:microsoft.com/office/officeart/2005/8/layout/process4"/>
    <dgm:cxn modelId="{12BBEB1B-3A00-4E34-BD1E-66BAF7F2FC3F}" type="presParOf" srcId="{AE8C1C57-4D92-4BDF-B116-F80B06F41900}" destId="{E1B54D0A-02D3-4770-BB81-8074490685A6}" srcOrd="0" destOrd="0" presId="urn:microsoft.com/office/officeart/2005/8/layout/process4"/>
    <dgm:cxn modelId="{213ACCD9-CF11-4001-8A79-2EEA0CD26A6A}" type="presParOf" srcId="{AE8C1C57-4D92-4BDF-B116-F80B06F41900}" destId="{32D6D05B-9E59-48C6-8A36-7E5701274E9B}" srcOrd="1" destOrd="0" presId="urn:microsoft.com/office/officeart/2005/8/layout/process4"/>
    <dgm:cxn modelId="{2D512CA9-2DB8-45BA-8B44-5182CE06D42C}" type="presParOf" srcId="{AE8C1C57-4D92-4BDF-B116-F80B06F41900}" destId="{623FD28D-3987-4021-BC66-B75A62CF5228}" srcOrd="2" destOrd="0" presId="urn:microsoft.com/office/officeart/2005/8/layout/process4"/>
    <dgm:cxn modelId="{0A9A192E-3CE4-453B-8484-AE314AF073B6}" type="presParOf" srcId="{623FD28D-3987-4021-BC66-B75A62CF5228}" destId="{FC718777-9B9B-4B7B-A4E7-745C30A34811}" srcOrd="0" destOrd="0" presId="urn:microsoft.com/office/officeart/2005/8/layout/process4"/>
    <dgm:cxn modelId="{A0A7A673-280D-477D-9BF4-1A32F2F9FE67}" type="presParOf" srcId="{623FD28D-3987-4021-BC66-B75A62CF5228}" destId="{AFE97A11-AE1E-4F3B-9EF6-585EAC25B25D}" srcOrd="1" destOrd="0" presId="urn:microsoft.com/office/officeart/2005/8/layout/process4"/>
    <dgm:cxn modelId="{6E35BEC7-5326-4AF1-8676-9B7AD02E7096}" type="presParOf" srcId="{623FD28D-3987-4021-BC66-B75A62CF5228}" destId="{3D3661F2-2BCC-47D8-B78A-10998CBFE08C}" srcOrd="2" destOrd="0" presId="urn:microsoft.com/office/officeart/2005/8/layout/process4"/>
    <dgm:cxn modelId="{81BDF5BF-A6F2-44E3-8799-E1E03DFD5FEE}" type="presParOf" srcId="{F2A42EAA-9953-4DB1-9F0B-61B83CCEA45B}" destId="{DC9CE1EC-5553-4F1B-93C9-D896D44C3EAD}" srcOrd="3" destOrd="0" presId="urn:microsoft.com/office/officeart/2005/8/layout/process4"/>
    <dgm:cxn modelId="{E1F4BC85-4DDE-44BC-AD35-DDD0B13C202A}" type="presParOf" srcId="{F2A42EAA-9953-4DB1-9F0B-61B83CCEA45B}" destId="{46FF8741-CAF3-48E1-8E13-20DB3F6E668B}" srcOrd="4" destOrd="0" presId="urn:microsoft.com/office/officeart/2005/8/layout/process4"/>
    <dgm:cxn modelId="{7E1BB519-AB33-4912-8713-F4BC61454A9C}" type="presParOf" srcId="{46FF8741-CAF3-48E1-8E13-20DB3F6E668B}" destId="{71FF2C03-6B1D-4ACF-888D-C48247952CFF}" srcOrd="0" destOrd="0" presId="urn:microsoft.com/office/officeart/2005/8/layout/process4"/>
    <dgm:cxn modelId="{303D2F64-9773-4D29-85FC-3BCBC0D6012F}" type="presParOf" srcId="{46FF8741-CAF3-48E1-8E13-20DB3F6E668B}" destId="{D0A56920-0373-4270-8D4C-9710A4E8A80E}" srcOrd="1" destOrd="0" presId="urn:microsoft.com/office/officeart/2005/8/layout/process4"/>
    <dgm:cxn modelId="{F12D760D-92CF-4736-B980-4729D052096D}" type="presParOf" srcId="{46FF8741-CAF3-48E1-8E13-20DB3F6E668B}" destId="{4633A02F-624F-4B84-89CE-B59E38C6D2FD}" srcOrd="2" destOrd="0" presId="urn:microsoft.com/office/officeart/2005/8/layout/process4"/>
    <dgm:cxn modelId="{7C06C88C-0EA9-491B-8C85-2F62D80873D6}" type="presParOf" srcId="{4633A02F-624F-4B84-89CE-B59E38C6D2FD}" destId="{68AA499B-0275-4DDD-BA12-F1EB7B117463}" srcOrd="0" destOrd="0" presId="urn:microsoft.com/office/officeart/2005/8/layout/process4"/>
    <dgm:cxn modelId="{7D4A46F6-4F0B-4291-9D0C-5BA96546123A}" type="presParOf" srcId="{4633A02F-624F-4B84-89CE-B59E38C6D2FD}" destId="{D4734AA1-ED11-4E20-9CD2-E1E67CBAE3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ACAD3-8658-4862-953D-09904898E5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7D7D3-8A8B-49BD-897D-0CEDD81D5A5E}">
      <dgm:prSet phldrT="[Text]" custT="1"/>
      <dgm:spPr>
        <a:solidFill>
          <a:srgbClr val="C74E45"/>
        </a:solidFill>
      </dgm:spPr>
      <dgm:t>
        <a:bodyPr/>
        <a:lstStyle/>
        <a:p>
          <a:pPr algn="ctr"/>
          <a:r>
            <a:rPr lang="sr-Latn-ME" sz="2400" b="1" dirty="0" smtClean="0">
              <a:solidFill>
                <a:srgbClr val="003300"/>
              </a:solidFill>
            </a:rPr>
            <a:t>         Normalizacija</a:t>
          </a:r>
          <a:r>
            <a:rPr lang="sr-Latn-ME" sz="2600" b="1" dirty="0" smtClean="0">
              <a:solidFill>
                <a:srgbClr val="003300"/>
              </a:solidFill>
            </a:rPr>
            <a:t> stanja svesti</a:t>
          </a:r>
          <a:endParaRPr lang="en-US" sz="2600" b="1" dirty="0">
            <a:solidFill>
              <a:srgbClr val="003300"/>
            </a:solidFill>
          </a:endParaRPr>
        </a:p>
      </dgm:t>
    </dgm:pt>
    <dgm:pt modelId="{21B076B2-E917-4108-80CD-A8349A2F2415}" type="parTrans" cxnId="{A51BB920-3BF2-4990-9EC7-4D30DA614284}">
      <dgm:prSet/>
      <dgm:spPr/>
      <dgm:t>
        <a:bodyPr/>
        <a:lstStyle/>
        <a:p>
          <a:endParaRPr lang="en-US"/>
        </a:p>
      </dgm:t>
    </dgm:pt>
    <dgm:pt modelId="{07E6367F-CB8D-4726-933C-2856E2A4F241}" type="sibTrans" cxnId="{A51BB920-3BF2-4990-9EC7-4D30DA614284}">
      <dgm:prSet custT="1"/>
      <dgm:spPr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r>
            <a:rPr lang="sr-Latn-ME" sz="2200" dirty="0" smtClean="0">
              <a:solidFill>
                <a:srgbClr val="003300"/>
              </a:solidFill>
            </a:rPr>
            <a:t>2 meeseca</a:t>
          </a:r>
          <a:endParaRPr lang="en-US" sz="2200" dirty="0">
            <a:solidFill>
              <a:srgbClr val="003300"/>
            </a:solidFill>
          </a:endParaRPr>
        </a:p>
      </dgm:t>
    </dgm:pt>
    <dgm:pt modelId="{A436C0F2-C5F5-4776-B135-DC2754C6B5B2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sr-Latn-ME" sz="2400" b="1" dirty="0" smtClean="0">
              <a:solidFill>
                <a:srgbClr val="003300"/>
              </a:solidFill>
            </a:rPr>
            <a:t>        </a:t>
          </a:r>
          <a:r>
            <a:rPr lang="en-US" sz="2200" b="1" dirty="0" smtClean="0">
              <a:solidFill>
                <a:srgbClr val="003300"/>
              </a:solidFill>
            </a:rPr>
            <a:t>R</a:t>
          </a:r>
          <a:r>
            <a:rPr lang="sr-Latn-ME" sz="2200" b="1" dirty="0" smtClean="0">
              <a:solidFill>
                <a:srgbClr val="003300"/>
              </a:solidFill>
            </a:rPr>
            <a:t>estitucija mišićne snage, pozicionog senzibiliteta </a:t>
          </a:r>
          <a:r>
            <a:rPr lang="sr-Latn-ME" sz="2200" b="1" smtClean="0">
              <a:solidFill>
                <a:srgbClr val="003300"/>
              </a:solidFill>
            </a:rPr>
            <a:t>i hoda </a:t>
          </a:r>
          <a:endParaRPr lang="en-US" sz="2200" dirty="0">
            <a:solidFill>
              <a:srgbClr val="003300"/>
            </a:solidFill>
          </a:endParaRPr>
        </a:p>
      </dgm:t>
    </dgm:pt>
    <dgm:pt modelId="{AA0CA35B-83A9-4A37-8EA7-D59D8C414EDE}" type="parTrans" cxnId="{31F8D6F6-D410-4342-874D-AF1B4A9B4698}">
      <dgm:prSet/>
      <dgm:spPr/>
      <dgm:t>
        <a:bodyPr/>
        <a:lstStyle/>
        <a:p>
          <a:endParaRPr lang="en-US"/>
        </a:p>
      </dgm:t>
    </dgm:pt>
    <dgm:pt modelId="{62168F74-CE6E-4309-9806-466F7E49EA47}" type="sibTrans" cxnId="{31F8D6F6-D410-4342-874D-AF1B4A9B4698}">
      <dgm:prSet custT="1"/>
      <dgm:spPr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r>
            <a:rPr lang="sr-Latn-ME" sz="2200" dirty="0" smtClean="0">
              <a:solidFill>
                <a:srgbClr val="003300"/>
              </a:solidFill>
            </a:rPr>
            <a:t>44 meseca</a:t>
          </a:r>
          <a:endParaRPr lang="en-US" sz="2200" dirty="0">
            <a:solidFill>
              <a:srgbClr val="003300"/>
            </a:solidFill>
          </a:endParaRPr>
        </a:p>
      </dgm:t>
    </dgm:pt>
    <dgm:pt modelId="{D8083224-A748-4EC6-8849-7073D91A539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3300"/>
              </a:solidFill>
            </a:rPr>
            <a:t>H</a:t>
          </a:r>
          <a:r>
            <a:rPr lang="sr-Latn-ME" sz="1800" b="1" dirty="0" smtClean="0">
              <a:solidFill>
                <a:srgbClr val="003300"/>
              </a:solidFill>
            </a:rPr>
            <a:t>od samostalan, lako spastično paretičan i ataksičan; </a:t>
          </a:r>
        </a:p>
        <a:p>
          <a:r>
            <a:rPr lang="en-US" sz="1800" b="1" dirty="0" smtClean="0">
              <a:solidFill>
                <a:srgbClr val="003300"/>
              </a:solidFill>
            </a:rPr>
            <a:t>M</a:t>
          </a:r>
          <a:r>
            <a:rPr lang="sr-Latn-ME" sz="1800" b="1" dirty="0" smtClean="0">
              <a:solidFill>
                <a:srgbClr val="003300"/>
              </a:solidFill>
            </a:rPr>
            <a:t>inimalna slabost desne noge, spasticitet, hiperreflelksija.</a:t>
          </a:r>
        </a:p>
        <a:p>
          <a:r>
            <a:rPr lang="sr-Latn-ME" sz="1800" b="1" dirty="0" smtClean="0">
              <a:solidFill>
                <a:srgbClr val="003300"/>
              </a:solidFill>
            </a:rPr>
            <a:t>Ugašen vibracioni senzibilitet na DE.</a:t>
          </a:r>
        </a:p>
        <a:p>
          <a:r>
            <a:rPr lang="sr-Latn-ME" sz="1800" b="1" dirty="0" smtClean="0">
              <a:solidFill>
                <a:srgbClr val="003300"/>
              </a:solidFill>
            </a:rPr>
            <a:t>MMSE 29.</a:t>
          </a:r>
          <a:endParaRPr lang="en-US" sz="1800" b="1" dirty="0">
            <a:solidFill>
              <a:srgbClr val="003300"/>
            </a:solidFill>
          </a:endParaRPr>
        </a:p>
      </dgm:t>
    </dgm:pt>
    <dgm:pt modelId="{D4C0806B-7E2E-4BC6-B0A9-2D4D2B0946AD}" type="parTrans" cxnId="{83C0468C-9943-4C34-8032-51ABE1EF9375}">
      <dgm:prSet/>
      <dgm:spPr/>
      <dgm:t>
        <a:bodyPr/>
        <a:lstStyle/>
        <a:p>
          <a:endParaRPr lang="en-US"/>
        </a:p>
      </dgm:t>
    </dgm:pt>
    <dgm:pt modelId="{CACF8C88-3D1B-4C69-B067-BC3FF57D1648}" type="sibTrans" cxnId="{83C0468C-9943-4C34-8032-51ABE1EF9375}">
      <dgm:prSet/>
      <dgm:spPr/>
      <dgm:t>
        <a:bodyPr/>
        <a:lstStyle/>
        <a:p>
          <a:endParaRPr lang="en-US"/>
        </a:p>
      </dgm:t>
    </dgm:pt>
    <dgm:pt modelId="{CA7F89E6-46EE-4AAD-AFAB-30D982FFDA6C}" type="pres">
      <dgm:prSet presAssocID="{9B2ACAD3-8658-4862-953D-09904898E5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F6D5C-B826-4B6C-AE54-276F2462100B}" type="pres">
      <dgm:prSet presAssocID="{9B2ACAD3-8658-4862-953D-09904898E526}" presName="dummyMaxCanvas" presStyleCnt="0">
        <dgm:presLayoutVars/>
      </dgm:prSet>
      <dgm:spPr/>
    </dgm:pt>
    <dgm:pt modelId="{7BDC6F73-19E3-40DA-AEB1-662320A9BB2E}" type="pres">
      <dgm:prSet presAssocID="{9B2ACAD3-8658-4862-953D-09904898E526}" presName="ThreeNodes_1" presStyleLbl="node1" presStyleIdx="0" presStyleCnt="3" custScaleX="73539" custScaleY="63743" custLinFactNeighborX="17107" custLinFactNeighborY="-6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0E784-0BAC-458E-88CE-51D429900E84}" type="pres">
      <dgm:prSet presAssocID="{9B2ACAD3-8658-4862-953D-09904898E526}" presName="ThreeNodes_2" presStyleLbl="node1" presStyleIdx="1" presStyleCnt="3" custScaleX="113821" custScaleY="64327" custLinFactNeighborX="-1227" custLinFactNeighborY="-1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231A9-769D-4B7E-9FB0-E400BEA5F3C3}" type="pres">
      <dgm:prSet presAssocID="{9B2ACAD3-8658-4862-953D-09904898E526}" presName="ThreeNodes_3" presStyleLbl="node1" presStyleIdx="2" presStyleCnt="3" custScaleX="97547" custScaleY="122222" custLinFactNeighborY="-6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BE899-CBD6-4BC1-830D-23AB1A49440F}" type="pres">
      <dgm:prSet presAssocID="{9B2ACAD3-8658-4862-953D-09904898E526}" presName="ThreeConn_1-2" presStyleLbl="fgAccFollowNode1" presStyleIdx="0" presStyleCnt="2" custScaleX="274854" custLinFactNeighborX="-98965" custLinFactNeighborY="-17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DB05-6F95-4CED-9404-95815EC87A52}" type="pres">
      <dgm:prSet presAssocID="{9B2ACAD3-8658-4862-953D-09904898E526}" presName="ThreeConn_2-3" presStyleLbl="fgAccFollowNode1" presStyleIdx="1" presStyleCnt="2" custScaleX="327800" custLinFactNeighborX="-74517" custLinFactNeighborY="-25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BB1EB-4C3A-494D-8569-C0840F7B2A2E}" type="pres">
      <dgm:prSet presAssocID="{9B2ACAD3-8658-4862-953D-09904898E5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9703C-EEA9-4FB6-AF63-BF445E55B9AE}" type="pres">
      <dgm:prSet presAssocID="{9B2ACAD3-8658-4862-953D-09904898E5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8737-2E42-4EE0-9A52-5AF6A38EDC3C}" type="pres">
      <dgm:prSet presAssocID="{9B2ACAD3-8658-4862-953D-09904898E5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E4EBC-6019-49E5-AF3B-C7A8F39E4E31}" type="presOf" srcId="{A436C0F2-C5F5-4776-B135-DC2754C6B5B2}" destId="{7499703C-EEA9-4FB6-AF63-BF445E55B9AE}" srcOrd="1" destOrd="0" presId="urn:microsoft.com/office/officeart/2005/8/layout/vProcess5"/>
    <dgm:cxn modelId="{DBB2E8B1-84DB-439A-94F9-87346433CA51}" type="presOf" srcId="{F327D7D3-8A8B-49BD-897D-0CEDD81D5A5E}" destId="{1CBBB1EB-4C3A-494D-8569-C0840F7B2A2E}" srcOrd="1" destOrd="0" presId="urn:microsoft.com/office/officeart/2005/8/layout/vProcess5"/>
    <dgm:cxn modelId="{8EA7D050-1F6D-44E7-BD32-472CDB96AED9}" type="presOf" srcId="{62168F74-CE6E-4309-9806-466F7E49EA47}" destId="{1006DB05-6F95-4CED-9404-95815EC87A52}" srcOrd="0" destOrd="0" presId="urn:microsoft.com/office/officeart/2005/8/layout/vProcess5"/>
    <dgm:cxn modelId="{E1801AEF-29A1-4D09-A06D-87392B5BAAA7}" type="presOf" srcId="{D8083224-A748-4EC6-8849-7073D91A539A}" destId="{626231A9-769D-4B7E-9FB0-E400BEA5F3C3}" srcOrd="0" destOrd="0" presId="urn:microsoft.com/office/officeart/2005/8/layout/vProcess5"/>
    <dgm:cxn modelId="{4430BFEB-9EEF-461A-997C-9BE747619BE5}" type="presOf" srcId="{9B2ACAD3-8658-4862-953D-09904898E526}" destId="{CA7F89E6-46EE-4AAD-AFAB-30D982FFDA6C}" srcOrd="0" destOrd="0" presId="urn:microsoft.com/office/officeart/2005/8/layout/vProcess5"/>
    <dgm:cxn modelId="{C6754AD0-5810-4EBB-86E3-DC123BE42CC7}" type="presOf" srcId="{A436C0F2-C5F5-4776-B135-DC2754C6B5B2}" destId="{6710E784-0BAC-458E-88CE-51D429900E84}" srcOrd="0" destOrd="0" presId="urn:microsoft.com/office/officeart/2005/8/layout/vProcess5"/>
    <dgm:cxn modelId="{83C0468C-9943-4C34-8032-51ABE1EF9375}" srcId="{9B2ACAD3-8658-4862-953D-09904898E526}" destId="{D8083224-A748-4EC6-8849-7073D91A539A}" srcOrd="2" destOrd="0" parTransId="{D4C0806B-7E2E-4BC6-B0A9-2D4D2B0946AD}" sibTransId="{CACF8C88-3D1B-4C69-B067-BC3FF57D1648}"/>
    <dgm:cxn modelId="{31F8D6F6-D410-4342-874D-AF1B4A9B4698}" srcId="{9B2ACAD3-8658-4862-953D-09904898E526}" destId="{A436C0F2-C5F5-4776-B135-DC2754C6B5B2}" srcOrd="1" destOrd="0" parTransId="{AA0CA35B-83A9-4A37-8EA7-D59D8C414EDE}" sibTransId="{62168F74-CE6E-4309-9806-466F7E49EA47}"/>
    <dgm:cxn modelId="{78EFA872-ACD3-4F17-AA03-E22F2A030E3D}" type="presOf" srcId="{D8083224-A748-4EC6-8849-7073D91A539A}" destId="{D3F08737-2E42-4EE0-9A52-5AF6A38EDC3C}" srcOrd="1" destOrd="0" presId="urn:microsoft.com/office/officeart/2005/8/layout/vProcess5"/>
    <dgm:cxn modelId="{66D882F7-3994-4F24-9576-42AF83B25CD4}" type="presOf" srcId="{F327D7D3-8A8B-49BD-897D-0CEDD81D5A5E}" destId="{7BDC6F73-19E3-40DA-AEB1-662320A9BB2E}" srcOrd="0" destOrd="0" presId="urn:microsoft.com/office/officeart/2005/8/layout/vProcess5"/>
    <dgm:cxn modelId="{0DB6EE92-F2AF-4791-A824-C94BE4684C97}" type="presOf" srcId="{07E6367F-CB8D-4726-933C-2856E2A4F241}" destId="{507BE899-CBD6-4BC1-830D-23AB1A49440F}" srcOrd="0" destOrd="0" presId="urn:microsoft.com/office/officeart/2005/8/layout/vProcess5"/>
    <dgm:cxn modelId="{A51BB920-3BF2-4990-9EC7-4D30DA614284}" srcId="{9B2ACAD3-8658-4862-953D-09904898E526}" destId="{F327D7D3-8A8B-49BD-897D-0CEDD81D5A5E}" srcOrd="0" destOrd="0" parTransId="{21B076B2-E917-4108-80CD-A8349A2F2415}" sibTransId="{07E6367F-CB8D-4726-933C-2856E2A4F241}"/>
    <dgm:cxn modelId="{F633CAB8-0877-4EC3-AF08-E31C1657DF2E}" type="presParOf" srcId="{CA7F89E6-46EE-4AAD-AFAB-30D982FFDA6C}" destId="{1A7F6D5C-B826-4B6C-AE54-276F2462100B}" srcOrd="0" destOrd="0" presId="urn:microsoft.com/office/officeart/2005/8/layout/vProcess5"/>
    <dgm:cxn modelId="{8B848600-6980-4C28-8022-4A1E355DD51C}" type="presParOf" srcId="{CA7F89E6-46EE-4AAD-AFAB-30D982FFDA6C}" destId="{7BDC6F73-19E3-40DA-AEB1-662320A9BB2E}" srcOrd="1" destOrd="0" presId="urn:microsoft.com/office/officeart/2005/8/layout/vProcess5"/>
    <dgm:cxn modelId="{7B2392DE-24D9-4F61-99A3-39E59424332D}" type="presParOf" srcId="{CA7F89E6-46EE-4AAD-AFAB-30D982FFDA6C}" destId="{6710E784-0BAC-458E-88CE-51D429900E84}" srcOrd="2" destOrd="0" presId="urn:microsoft.com/office/officeart/2005/8/layout/vProcess5"/>
    <dgm:cxn modelId="{A7317A8B-8588-4368-8334-1CE349D4C4D9}" type="presParOf" srcId="{CA7F89E6-46EE-4AAD-AFAB-30D982FFDA6C}" destId="{626231A9-769D-4B7E-9FB0-E400BEA5F3C3}" srcOrd="3" destOrd="0" presId="urn:microsoft.com/office/officeart/2005/8/layout/vProcess5"/>
    <dgm:cxn modelId="{2AD0C2A6-B520-4101-B754-D30F95A7B640}" type="presParOf" srcId="{CA7F89E6-46EE-4AAD-AFAB-30D982FFDA6C}" destId="{507BE899-CBD6-4BC1-830D-23AB1A49440F}" srcOrd="4" destOrd="0" presId="urn:microsoft.com/office/officeart/2005/8/layout/vProcess5"/>
    <dgm:cxn modelId="{C129A226-A57F-4047-8B88-F8A59F9CF99F}" type="presParOf" srcId="{CA7F89E6-46EE-4AAD-AFAB-30D982FFDA6C}" destId="{1006DB05-6F95-4CED-9404-95815EC87A52}" srcOrd="5" destOrd="0" presId="urn:microsoft.com/office/officeart/2005/8/layout/vProcess5"/>
    <dgm:cxn modelId="{9973C28B-8F83-45C8-8948-22CA0C6061A3}" type="presParOf" srcId="{CA7F89E6-46EE-4AAD-AFAB-30D982FFDA6C}" destId="{1CBBB1EB-4C3A-494D-8569-C0840F7B2A2E}" srcOrd="6" destOrd="0" presId="urn:microsoft.com/office/officeart/2005/8/layout/vProcess5"/>
    <dgm:cxn modelId="{104BF48B-88F8-44AE-9AAC-75F2BC3FE6AE}" type="presParOf" srcId="{CA7F89E6-46EE-4AAD-AFAB-30D982FFDA6C}" destId="{7499703C-EEA9-4FB6-AF63-BF445E55B9AE}" srcOrd="7" destOrd="0" presId="urn:microsoft.com/office/officeart/2005/8/layout/vProcess5"/>
    <dgm:cxn modelId="{0B76C012-344D-46F4-BB28-1BB5A0F1EF1E}" type="presParOf" srcId="{CA7F89E6-46EE-4AAD-AFAB-30D982FFDA6C}" destId="{D3F08737-2E42-4EE0-9A52-5AF6A38EDC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DD9E7-8873-422A-B2DC-36DDC6445F88}">
      <dsp:nvSpPr>
        <dsp:cNvPr id="0" name=""/>
        <dsp:cNvSpPr/>
      </dsp:nvSpPr>
      <dsp:spPr>
        <a:xfrm>
          <a:off x="0" y="3020948"/>
          <a:ext cx="7391400" cy="99154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kern="1200" dirty="0" smtClean="0"/>
            <a:t>Likvor</a:t>
          </a:r>
          <a:endParaRPr lang="en-US" sz="1800" b="1" kern="1200" dirty="0"/>
        </a:p>
      </dsp:txBody>
      <dsp:txXfrm>
        <a:off x="0" y="3020948"/>
        <a:ext cx="7391400" cy="535432"/>
      </dsp:txXfrm>
    </dsp:sp>
    <dsp:sp modelId="{D1220C66-CB06-4D63-AE09-31AD89F33B3B}">
      <dsp:nvSpPr>
        <dsp:cNvPr id="0" name=""/>
        <dsp:cNvSpPr/>
      </dsp:nvSpPr>
      <dsp:spPr>
        <a:xfrm>
          <a:off x="3609" y="3536550"/>
          <a:ext cx="2461393" cy="456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B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ez ćelijskih elemenata</a:t>
          </a:r>
        </a:p>
      </dsp:txBody>
      <dsp:txXfrm>
        <a:off x="3609" y="3536550"/>
        <a:ext cx="2461393" cy="456109"/>
      </dsp:txXfrm>
    </dsp:sp>
    <dsp:sp modelId="{06BB1A79-F2A4-4504-8CC6-2330B84120E5}">
      <dsp:nvSpPr>
        <dsp:cNvPr id="0" name=""/>
        <dsp:cNvSpPr/>
      </dsp:nvSpPr>
      <dsp:spPr>
        <a:xfrm>
          <a:off x="2465003" y="3536550"/>
          <a:ext cx="2461393" cy="456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003300"/>
              </a:solidFill>
              <a:latin typeface="Calibri"/>
            </a:rPr>
            <a:t>Hiperp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roteinorahija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0.78 mg/dl</a:t>
          </a:r>
        </a:p>
      </dsp:txBody>
      <dsp:txXfrm>
        <a:off x="2465003" y="3536550"/>
        <a:ext cx="2461393" cy="456109"/>
      </dsp:txXfrm>
    </dsp:sp>
    <dsp:sp modelId="{F289C674-BE43-4B3B-AD7E-2F16E2231D4B}">
      <dsp:nvSpPr>
        <dsp:cNvPr id="0" name=""/>
        <dsp:cNvSpPr/>
      </dsp:nvSpPr>
      <dsp:spPr>
        <a:xfrm>
          <a:off x="4926396" y="3536550"/>
          <a:ext cx="2461393" cy="456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IEF likvora: nalaz uredan  </a:t>
          </a:r>
        </a:p>
      </dsp:txBody>
      <dsp:txXfrm>
        <a:off x="4926396" y="3536550"/>
        <a:ext cx="2461393" cy="456109"/>
      </dsp:txXfrm>
    </dsp:sp>
    <dsp:sp modelId="{32D6D05B-9E59-48C6-8A36-7E5701274E9B}">
      <dsp:nvSpPr>
        <dsp:cNvPr id="0" name=""/>
        <dsp:cNvSpPr/>
      </dsp:nvSpPr>
      <dsp:spPr>
        <a:xfrm rot="10800000">
          <a:off x="0" y="1510828"/>
          <a:ext cx="73914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/>
            <a:t>Ostala </a:t>
          </a:r>
          <a:r>
            <a:rPr lang="sr-Latn-ME" sz="1800" b="1" kern="1200" dirty="0" smtClean="0"/>
            <a:t>ispitivanja</a:t>
          </a:r>
          <a:endParaRPr lang="en-US" sz="1800" b="1" kern="1200" dirty="0"/>
        </a:p>
      </dsp:txBody>
      <dsp:txXfrm rot="-10800000">
        <a:off x="0" y="1510828"/>
        <a:ext cx="7391400" cy="535272"/>
      </dsp:txXfrm>
    </dsp:sp>
    <dsp:sp modelId="{FC718777-9B9B-4B7B-A4E7-745C30A34811}">
      <dsp:nvSpPr>
        <dsp:cNvPr id="0" name=""/>
        <dsp:cNvSpPr/>
      </dsp:nvSpPr>
      <dsp:spPr>
        <a:xfrm>
          <a:off x="475" y="2046101"/>
          <a:ext cx="1643936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T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ireoidni status</a:t>
          </a:r>
        </a:p>
      </dsp:txBody>
      <dsp:txXfrm>
        <a:off x="475" y="2046101"/>
        <a:ext cx="1643936" cy="455972"/>
      </dsp:txXfrm>
    </dsp:sp>
    <dsp:sp modelId="{FC43FDAA-56E3-4F9B-865B-6FE2197893A6}">
      <dsp:nvSpPr>
        <dsp:cNvPr id="0" name=""/>
        <dsp:cNvSpPr/>
      </dsp:nvSpPr>
      <dsp:spPr>
        <a:xfrm>
          <a:off x="1644412" y="2046101"/>
          <a:ext cx="2458639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I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munoelektroforeza  seruma i urina</a:t>
          </a:r>
        </a:p>
      </dsp:txBody>
      <dsp:txXfrm>
        <a:off x="1644412" y="2046101"/>
        <a:ext cx="2458639" cy="455972"/>
      </dsp:txXfrm>
    </dsp:sp>
    <dsp:sp modelId="{D2537D75-9F4F-441D-85A6-EFC28135926E}">
      <dsp:nvSpPr>
        <dsp:cNvPr id="0" name=""/>
        <dsp:cNvSpPr/>
      </dsp:nvSpPr>
      <dsp:spPr>
        <a:xfrm>
          <a:off x="4103051" y="2046101"/>
          <a:ext cx="1643936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ANA, AP At, RF, VDRL </a:t>
          </a:r>
        </a:p>
      </dsp:txBody>
      <dsp:txXfrm>
        <a:off x="4103051" y="2046101"/>
        <a:ext cx="1643936" cy="455972"/>
      </dsp:txXfrm>
    </dsp:sp>
    <dsp:sp modelId="{88F80B5C-03D2-4238-8665-ECB989D9C4D7}">
      <dsp:nvSpPr>
        <dsp:cNvPr id="0" name=""/>
        <dsp:cNvSpPr/>
      </dsp:nvSpPr>
      <dsp:spPr>
        <a:xfrm>
          <a:off x="5746987" y="2046101"/>
          <a:ext cx="1643936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BB, HIV </a:t>
          </a:r>
        </a:p>
      </dsp:txBody>
      <dsp:txXfrm>
        <a:off x="5746987" y="2046101"/>
        <a:ext cx="1643936" cy="455972"/>
      </dsp:txXfrm>
    </dsp:sp>
    <dsp:sp modelId="{D0A56920-0373-4270-8D4C-9710A4E8A80E}">
      <dsp:nvSpPr>
        <dsp:cNvPr id="0" name=""/>
        <dsp:cNvSpPr/>
      </dsp:nvSpPr>
      <dsp:spPr>
        <a:xfrm rot="10800000">
          <a:off x="0" y="0"/>
          <a:ext cx="73914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</a:t>
          </a:r>
          <a:r>
            <a:rPr lang="sr-Latn-ME" sz="1800" b="1" kern="1200" dirty="0" smtClean="0"/>
            <a:t>iohemijske analize</a:t>
          </a:r>
          <a:endParaRPr lang="en-US" sz="1800" b="1" kern="1200" dirty="0"/>
        </a:p>
      </dsp:txBody>
      <dsp:txXfrm rot="-10800000">
        <a:off x="0" y="0"/>
        <a:ext cx="7391400" cy="535272"/>
      </dsp:txXfrm>
    </dsp:sp>
    <dsp:sp modelId="{68AA499B-0275-4DDD-BA12-F1EB7B117463}">
      <dsp:nvSpPr>
        <dsp:cNvPr id="0" name=""/>
        <dsp:cNvSpPr/>
      </dsp:nvSpPr>
      <dsp:spPr>
        <a:xfrm>
          <a:off x="39" y="535981"/>
          <a:ext cx="5219725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KKS: </a:t>
          </a: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Er 2.9, 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Hgb 102, Hct 31%, </a:t>
          </a: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MCV 107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, Leu 9.4, Tr 468</a:t>
          </a:r>
        </a:p>
      </dsp:txBody>
      <dsp:txXfrm>
        <a:off x="39" y="535981"/>
        <a:ext cx="5219725" cy="455972"/>
      </dsp:txXfrm>
    </dsp:sp>
    <dsp:sp modelId="{D4734AA1-ED11-4E20-9CD2-E1E67CBAE3B3}">
      <dsp:nvSpPr>
        <dsp:cNvPr id="0" name=""/>
        <dsp:cNvSpPr/>
      </dsp:nvSpPr>
      <dsp:spPr>
        <a:xfrm>
          <a:off x="5219765" y="535981"/>
          <a:ext cx="2171595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LDH </a:t>
          </a: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360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 U/L (160-290)</a:t>
          </a:r>
        </a:p>
      </dsp:txBody>
      <dsp:txXfrm>
        <a:off x="5219765" y="535981"/>
        <a:ext cx="2171595" cy="455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DD9E7-8873-422A-B2DC-36DDC6445F88}">
      <dsp:nvSpPr>
        <dsp:cNvPr id="0" name=""/>
        <dsp:cNvSpPr/>
      </dsp:nvSpPr>
      <dsp:spPr>
        <a:xfrm>
          <a:off x="0" y="3020948"/>
          <a:ext cx="7772400" cy="99154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</a:t>
          </a:r>
          <a:r>
            <a:rPr lang="sr-Latn-RS" sz="1800" b="1" kern="1200" dirty="0" smtClean="0"/>
            <a:t>H</a:t>
          </a:r>
          <a:r>
            <a:rPr lang="sr-Latn-ME" sz="1800" b="1" kern="1200" dirty="0" smtClean="0"/>
            <a:t> ispitivanje</a:t>
          </a:r>
          <a:endParaRPr lang="en-US" sz="1800" b="1" kern="1200" dirty="0"/>
        </a:p>
      </dsp:txBody>
      <dsp:txXfrm>
        <a:off x="0" y="3020948"/>
        <a:ext cx="7772400" cy="535432"/>
      </dsp:txXfrm>
    </dsp:sp>
    <dsp:sp modelId="{D1220C66-CB06-4D63-AE09-31AD89F33B3B}">
      <dsp:nvSpPr>
        <dsp:cNvPr id="0" name=""/>
        <dsp:cNvSpPr/>
      </dsp:nvSpPr>
      <dsp:spPr>
        <a:xfrm>
          <a:off x="0" y="3536550"/>
          <a:ext cx="3886199" cy="456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P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eriferni razmaz kostne srži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Megaloblasti</a:t>
          </a:r>
        </a:p>
      </dsp:txBody>
      <dsp:txXfrm>
        <a:off x="0" y="3536550"/>
        <a:ext cx="3886199" cy="456109"/>
      </dsp:txXfrm>
    </dsp:sp>
    <dsp:sp modelId="{F289C674-BE43-4B3B-AD7E-2F16E2231D4B}">
      <dsp:nvSpPr>
        <dsp:cNvPr id="0" name=""/>
        <dsp:cNvSpPr/>
      </dsp:nvSpPr>
      <dsp:spPr>
        <a:xfrm>
          <a:off x="3886200" y="3536550"/>
          <a:ext cx="3886199" cy="456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B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iopsija gastrične sluznice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u="sng" kern="1200" dirty="0" smtClean="0">
              <a:solidFill>
                <a:srgbClr val="003300"/>
              </a:solidFill>
              <a:latin typeface="Calibri"/>
            </a:rPr>
            <a:t>A</a:t>
          </a: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trofični gastritis</a:t>
          </a:r>
        </a:p>
      </dsp:txBody>
      <dsp:txXfrm>
        <a:off x="3886200" y="3536550"/>
        <a:ext cx="3886199" cy="456109"/>
      </dsp:txXfrm>
    </dsp:sp>
    <dsp:sp modelId="{32D6D05B-9E59-48C6-8A36-7E5701274E9B}">
      <dsp:nvSpPr>
        <dsp:cNvPr id="0" name=""/>
        <dsp:cNvSpPr/>
      </dsp:nvSpPr>
      <dsp:spPr>
        <a:xfrm rot="10800000">
          <a:off x="0" y="1510828"/>
          <a:ext cx="77724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kern="1200" dirty="0" smtClean="0"/>
            <a:t>Shillingov test</a:t>
          </a:r>
          <a:endParaRPr lang="en-US" sz="1800" b="1" kern="1200" dirty="0"/>
        </a:p>
      </dsp:txBody>
      <dsp:txXfrm rot="-10800000">
        <a:off x="0" y="1510828"/>
        <a:ext cx="7772400" cy="535272"/>
      </dsp:txXfrm>
    </dsp:sp>
    <dsp:sp modelId="{FC718777-9B9B-4B7B-A4E7-745C30A34811}">
      <dsp:nvSpPr>
        <dsp:cNvPr id="0" name=""/>
        <dsp:cNvSpPr/>
      </dsp:nvSpPr>
      <dsp:spPr>
        <a:xfrm>
          <a:off x="0" y="2046101"/>
          <a:ext cx="7772400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Test ekskrecija 0.9% (&gt;7%)</a:t>
          </a:r>
        </a:p>
      </dsp:txBody>
      <dsp:txXfrm>
        <a:off x="0" y="2046101"/>
        <a:ext cx="7772400" cy="455972"/>
      </dsp:txXfrm>
    </dsp:sp>
    <dsp:sp modelId="{D0A56920-0373-4270-8D4C-9710A4E8A80E}">
      <dsp:nvSpPr>
        <dsp:cNvPr id="0" name=""/>
        <dsp:cNvSpPr/>
      </dsp:nvSpPr>
      <dsp:spPr>
        <a:xfrm rot="10800000">
          <a:off x="0" y="0"/>
          <a:ext cx="77724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V</a:t>
          </a:r>
          <a:r>
            <a:rPr lang="sr-Latn-ME" sz="1800" b="1" i="0" kern="1200" dirty="0" smtClean="0"/>
            <a:t>itamin B12 deficit specifična ispitivanja</a:t>
          </a:r>
          <a:endParaRPr lang="en-US" sz="1800" b="1" i="0" kern="1200" dirty="0"/>
        </a:p>
      </dsp:txBody>
      <dsp:txXfrm rot="-10800000">
        <a:off x="0" y="0"/>
        <a:ext cx="7772400" cy="535272"/>
      </dsp:txXfrm>
    </dsp:sp>
    <dsp:sp modelId="{68AA499B-0275-4DDD-BA12-F1EB7B117463}">
      <dsp:nvSpPr>
        <dsp:cNvPr id="0" name=""/>
        <dsp:cNvSpPr/>
      </dsp:nvSpPr>
      <dsp:spPr>
        <a:xfrm>
          <a:off x="419" y="535981"/>
          <a:ext cx="2779640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300"/>
              </a:solidFill>
              <a:latin typeface="Calibri"/>
            </a:rPr>
            <a:t>G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astrin (s): </a:t>
          </a: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517 pg/ml 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(30-90)</a:t>
          </a:r>
        </a:p>
      </dsp:txBody>
      <dsp:txXfrm>
        <a:off x="419" y="535981"/>
        <a:ext cx="2779640" cy="455972"/>
      </dsp:txXfrm>
    </dsp:sp>
    <dsp:sp modelId="{D4734AA1-ED11-4E20-9CD2-E1E67CBAE3B3}">
      <dsp:nvSpPr>
        <dsp:cNvPr id="0" name=""/>
        <dsp:cNvSpPr/>
      </dsp:nvSpPr>
      <dsp:spPr>
        <a:xfrm>
          <a:off x="2780060" y="533400"/>
          <a:ext cx="2721503" cy="461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300"/>
              </a:solidFill>
            </a:rPr>
            <a:t>N</a:t>
          </a:r>
          <a:r>
            <a:rPr lang="sr-Latn-ME" sz="1600" b="1" kern="1200" dirty="0" smtClean="0">
              <a:solidFill>
                <a:srgbClr val="003300"/>
              </a:solidFill>
            </a:rPr>
            <a:t>ivo vitamina B12: </a:t>
          </a:r>
          <a:r>
            <a:rPr lang="sr-Latn-ME" sz="1600" b="1" u="sng" kern="1200" dirty="0" smtClean="0">
              <a:solidFill>
                <a:srgbClr val="003300"/>
              </a:solidFill>
            </a:rPr>
            <a:t>63 pg/ml </a:t>
          </a:r>
          <a:r>
            <a:rPr lang="sr-Latn-ME" sz="1600" b="1" u="none" kern="1200" dirty="0" smtClean="0">
              <a:solidFill>
                <a:srgbClr val="003300"/>
              </a:solidFill>
            </a:rPr>
            <a:t>(180-710)</a:t>
          </a:r>
        </a:p>
      </dsp:txBody>
      <dsp:txXfrm>
        <a:off x="2780060" y="533400"/>
        <a:ext cx="2721503" cy="461134"/>
      </dsp:txXfrm>
    </dsp:sp>
    <dsp:sp modelId="{D6C90964-62D2-47D4-9B8D-F48BA0071F93}">
      <dsp:nvSpPr>
        <dsp:cNvPr id="0" name=""/>
        <dsp:cNvSpPr/>
      </dsp:nvSpPr>
      <dsp:spPr>
        <a:xfrm>
          <a:off x="5501563" y="533400"/>
          <a:ext cx="2270417" cy="461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Nivo folne kiseline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7.6 ng/ml</a:t>
          </a: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 (&gt;2.5)</a:t>
          </a:r>
          <a:endParaRPr lang="sr-Latn-ME" sz="1600" b="1" kern="1200" dirty="0" smtClean="0"/>
        </a:p>
      </dsp:txBody>
      <dsp:txXfrm>
        <a:off x="5501563" y="533400"/>
        <a:ext cx="2270417" cy="461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D7850-3620-4C8E-920B-295434D4EEF8}">
      <dsp:nvSpPr>
        <dsp:cNvPr id="0" name=""/>
        <dsp:cNvSpPr/>
      </dsp:nvSpPr>
      <dsp:spPr>
        <a:xfrm>
          <a:off x="0" y="3021657"/>
          <a:ext cx="8001000" cy="99154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rgbClr val="003300"/>
              </a:solidFill>
              <a:latin typeface="Calibri"/>
            </a:rPr>
            <a:t>Velike f</a:t>
          </a:r>
          <a:r>
            <a:rPr lang="sr-Latn-ME" sz="2400" b="1" kern="1200" dirty="0" smtClean="0">
              <a:solidFill>
                <a:srgbClr val="003300"/>
              </a:solidFill>
              <a:latin typeface="Calibri"/>
            </a:rPr>
            <a:t>okalne i konfluentne HIZ T2 promene obostrano, dominatno periventikularno i subkortikalno</a:t>
          </a:r>
          <a:endParaRPr lang="en-US" sz="2400" b="1" kern="1200" dirty="0"/>
        </a:p>
      </dsp:txBody>
      <dsp:txXfrm>
        <a:off x="0" y="3021657"/>
        <a:ext cx="8001000" cy="991542"/>
      </dsp:txXfrm>
    </dsp:sp>
    <dsp:sp modelId="{32D6D05B-9E59-48C6-8A36-7E5701274E9B}">
      <dsp:nvSpPr>
        <dsp:cNvPr id="0" name=""/>
        <dsp:cNvSpPr/>
      </dsp:nvSpPr>
      <dsp:spPr>
        <a:xfrm rot="10800000">
          <a:off x="0" y="1599202"/>
          <a:ext cx="80010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kern="1200" dirty="0" smtClean="0"/>
            <a:t>Neuroradiološka ispitivanje</a:t>
          </a:r>
          <a:endParaRPr lang="en-US" sz="1800" b="1" kern="1200" dirty="0"/>
        </a:p>
      </dsp:txBody>
      <dsp:txXfrm rot="-10800000">
        <a:off x="0" y="1599202"/>
        <a:ext cx="8001000" cy="535272"/>
      </dsp:txXfrm>
    </dsp:sp>
    <dsp:sp modelId="{FC718777-9B9B-4B7B-A4E7-745C30A34811}">
      <dsp:nvSpPr>
        <dsp:cNvPr id="0" name=""/>
        <dsp:cNvSpPr/>
      </dsp:nvSpPr>
      <dsp:spPr>
        <a:xfrm>
          <a:off x="3906" y="2046101"/>
          <a:ext cx="2664395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CT endokranijuma</a:t>
          </a:r>
        </a:p>
      </dsp:txBody>
      <dsp:txXfrm>
        <a:off x="3906" y="2046101"/>
        <a:ext cx="2664395" cy="455972"/>
      </dsp:txXfrm>
    </dsp:sp>
    <dsp:sp modelId="{AFE97A11-AE1E-4F3B-9EF6-585EAC25B25D}">
      <dsp:nvSpPr>
        <dsp:cNvPr id="0" name=""/>
        <dsp:cNvSpPr/>
      </dsp:nvSpPr>
      <dsp:spPr>
        <a:xfrm>
          <a:off x="2668302" y="2046101"/>
          <a:ext cx="2664395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u="sng" kern="1200" dirty="0" smtClean="0">
              <a:solidFill>
                <a:srgbClr val="003300"/>
              </a:solidFill>
              <a:latin typeface="Calibri"/>
            </a:rPr>
            <a:t>MR endokranijuma</a:t>
          </a:r>
        </a:p>
      </dsp:txBody>
      <dsp:txXfrm>
        <a:off x="2668302" y="2046101"/>
        <a:ext cx="2664395" cy="455972"/>
      </dsp:txXfrm>
    </dsp:sp>
    <dsp:sp modelId="{3D3661F2-2BCC-47D8-B78A-10998CBFE08C}">
      <dsp:nvSpPr>
        <dsp:cNvPr id="0" name=""/>
        <dsp:cNvSpPr/>
      </dsp:nvSpPr>
      <dsp:spPr>
        <a:xfrm>
          <a:off x="5332697" y="2046101"/>
          <a:ext cx="2664395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MR C kičme-normalan</a:t>
          </a:r>
        </a:p>
      </dsp:txBody>
      <dsp:txXfrm>
        <a:off x="5332697" y="2046101"/>
        <a:ext cx="2664395" cy="455972"/>
      </dsp:txXfrm>
    </dsp:sp>
    <dsp:sp modelId="{D0A56920-0373-4270-8D4C-9710A4E8A80E}">
      <dsp:nvSpPr>
        <dsp:cNvPr id="0" name=""/>
        <dsp:cNvSpPr/>
      </dsp:nvSpPr>
      <dsp:spPr>
        <a:xfrm rot="10800000">
          <a:off x="0" y="0"/>
          <a:ext cx="8001000" cy="1524992"/>
        </a:xfrm>
        <a:prstGeom prst="upArrowCallou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i="0" kern="1200" dirty="0" smtClean="0"/>
            <a:t>Elektrofiziološka ispitivanja</a:t>
          </a:r>
          <a:endParaRPr lang="en-US" sz="1800" b="1" i="0" kern="1200" dirty="0"/>
        </a:p>
      </dsp:txBody>
      <dsp:txXfrm rot="-10800000">
        <a:off x="0" y="0"/>
        <a:ext cx="8001000" cy="535272"/>
      </dsp:txXfrm>
    </dsp:sp>
    <dsp:sp modelId="{68AA499B-0275-4DDD-BA12-F1EB7B117463}">
      <dsp:nvSpPr>
        <dsp:cNvPr id="0" name=""/>
        <dsp:cNvSpPr/>
      </dsp:nvSpPr>
      <dsp:spPr>
        <a:xfrm>
          <a:off x="558" y="535981"/>
          <a:ext cx="4093591" cy="4559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ME" sz="1600" b="1" kern="1200" dirty="0" smtClean="0">
              <a:solidFill>
                <a:srgbClr val="003300"/>
              </a:solidFill>
              <a:latin typeface="Calibri"/>
            </a:rPr>
            <a:t>EMNG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u="sng" kern="1200" dirty="0" smtClean="0">
              <a:solidFill>
                <a:srgbClr val="003300"/>
              </a:solidFill>
              <a:latin typeface="Calibri"/>
            </a:rPr>
            <a:t>S</a:t>
          </a:r>
          <a:r>
            <a:rPr lang="sr-Latn-ME" sz="1600" b="1" i="1" u="sng" kern="1200" dirty="0" smtClean="0">
              <a:solidFill>
                <a:srgbClr val="003300"/>
              </a:solidFill>
              <a:latin typeface="Calibri"/>
            </a:rPr>
            <a:t>M aksonalna polineuropatija</a:t>
          </a:r>
        </a:p>
      </dsp:txBody>
      <dsp:txXfrm>
        <a:off x="558" y="535981"/>
        <a:ext cx="4093591" cy="455972"/>
      </dsp:txXfrm>
    </dsp:sp>
    <dsp:sp modelId="{D4734AA1-ED11-4E20-9CD2-E1E67CBAE3B3}">
      <dsp:nvSpPr>
        <dsp:cNvPr id="0" name=""/>
        <dsp:cNvSpPr/>
      </dsp:nvSpPr>
      <dsp:spPr>
        <a:xfrm>
          <a:off x="4094709" y="533400"/>
          <a:ext cx="3906290" cy="461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Latn-ME" sz="1600" b="1" kern="1200" dirty="0" smtClean="0">
              <a:solidFill>
                <a:srgbClr val="003300"/>
              </a:solidFill>
            </a:rPr>
            <a:t>VEP: produženje latence P100 talasa obostrano</a:t>
          </a:r>
        </a:p>
      </dsp:txBody>
      <dsp:txXfrm>
        <a:off x="4094709" y="533400"/>
        <a:ext cx="3906290" cy="461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C6F73-19E3-40DA-AEB1-662320A9BB2E}">
      <dsp:nvSpPr>
        <dsp:cNvPr id="0" name=""/>
        <dsp:cNvSpPr/>
      </dsp:nvSpPr>
      <dsp:spPr>
        <a:xfrm>
          <a:off x="2286027" y="80005"/>
          <a:ext cx="5858638" cy="830584"/>
        </a:xfrm>
        <a:prstGeom prst="roundRect">
          <a:avLst>
            <a:gd name="adj" fmla="val 10000"/>
          </a:avLst>
        </a:prstGeom>
        <a:solidFill>
          <a:srgbClr val="C74E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b="1" kern="1200" dirty="0" smtClean="0">
              <a:solidFill>
                <a:srgbClr val="003300"/>
              </a:solidFill>
            </a:rPr>
            <a:t>         Normalizacija</a:t>
          </a:r>
          <a:r>
            <a:rPr lang="sr-Latn-ME" sz="2600" b="1" kern="1200" dirty="0" smtClean="0">
              <a:solidFill>
                <a:srgbClr val="003300"/>
              </a:solidFill>
            </a:rPr>
            <a:t> stanja svesti</a:t>
          </a:r>
          <a:endParaRPr lang="en-US" sz="2600" b="1" kern="1200" dirty="0">
            <a:solidFill>
              <a:srgbClr val="003300"/>
            </a:solidFill>
          </a:endParaRPr>
        </a:p>
      </dsp:txBody>
      <dsp:txXfrm>
        <a:off x="2310354" y="104332"/>
        <a:ext cx="4832113" cy="781930"/>
      </dsp:txXfrm>
    </dsp:sp>
    <dsp:sp modelId="{6710E784-0BAC-458E-88CE-51D429900E84}">
      <dsp:nvSpPr>
        <dsp:cNvPr id="0" name=""/>
        <dsp:cNvSpPr/>
      </dsp:nvSpPr>
      <dsp:spPr>
        <a:xfrm>
          <a:off x="0" y="1527812"/>
          <a:ext cx="9067788" cy="8381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b="1" kern="1200" dirty="0" smtClean="0">
              <a:solidFill>
                <a:srgbClr val="003300"/>
              </a:solidFill>
            </a:rPr>
            <a:t>        </a:t>
          </a:r>
          <a:r>
            <a:rPr lang="en-US" sz="2200" b="1" kern="1200" dirty="0" smtClean="0">
              <a:solidFill>
                <a:srgbClr val="003300"/>
              </a:solidFill>
            </a:rPr>
            <a:t>R</a:t>
          </a:r>
          <a:r>
            <a:rPr lang="sr-Latn-ME" sz="2200" b="1" kern="1200" dirty="0" smtClean="0">
              <a:solidFill>
                <a:srgbClr val="003300"/>
              </a:solidFill>
            </a:rPr>
            <a:t>estitucija mišićne snage, pozicionog senzibiliteta </a:t>
          </a:r>
          <a:r>
            <a:rPr lang="sr-Latn-ME" sz="2200" b="1" kern="1200" smtClean="0">
              <a:solidFill>
                <a:srgbClr val="003300"/>
              </a:solidFill>
            </a:rPr>
            <a:t>i hoda </a:t>
          </a:r>
          <a:endParaRPr lang="en-US" sz="2200" kern="1200" dirty="0">
            <a:solidFill>
              <a:srgbClr val="003300"/>
            </a:solidFill>
          </a:endParaRPr>
        </a:p>
      </dsp:txBody>
      <dsp:txXfrm>
        <a:off x="24550" y="1552362"/>
        <a:ext cx="7254568" cy="789093"/>
      </dsp:txXfrm>
    </dsp:sp>
    <dsp:sp modelId="{626231A9-769D-4B7E-9FB0-E400BEA5F3C3}">
      <dsp:nvSpPr>
        <dsp:cNvPr id="0" name=""/>
        <dsp:cNvSpPr/>
      </dsp:nvSpPr>
      <dsp:spPr>
        <a:xfrm>
          <a:off x="1372728" y="2743193"/>
          <a:ext cx="7771286" cy="159257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3300"/>
              </a:solidFill>
            </a:rPr>
            <a:t>H</a:t>
          </a:r>
          <a:r>
            <a:rPr lang="sr-Latn-ME" sz="1800" b="1" kern="1200" dirty="0" smtClean="0">
              <a:solidFill>
                <a:srgbClr val="003300"/>
              </a:solidFill>
            </a:rPr>
            <a:t>od samostalan, lako spastično paretičan i ataksičan;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3300"/>
              </a:solidFill>
            </a:rPr>
            <a:t>M</a:t>
          </a:r>
          <a:r>
            <a:rPr lang="sr-Latn-ME" sz="1800" b="1" kern="1200" dirty="0" smtClean="0">
              <a:solidFill>
                <a:srgbClr val="003300"/>
              </a:solidFill>
            </a:rPr>
            <a:t>inimalna slabost desne noge, spasticitet, hiperreflelksija.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kern="1200" dirty="0" smtClean="0">
              <a:solidFill>
                <a:srgbClr val="003300"/>
              </a:solidFill>
            </a:rPr>
            <a:t>Ugašen vibracioni senzibilitet na DE.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b="1" kern="1200" dirty="0" smtClean="0">
              <a:solidFill>
                <a:srgbClr val="003300"/>
              </a:solidFill>
            </a:rPr>
            <a:t>MMSE 29.</a:t>
          </a:r>
          <a:endParaRPr lang="en-US" sz="1800" b="1" kern="1200" dirty="0">
            <a:solidFill>
              <a:srgbClr val="003300"/>
            </a:solidFill>
          </a:endParaRPr>
        </a:p>
      </dsp:txBody>
      <dsp:txXfrm>
        <a:off x="1419373" y="2789838"/>
        <a:ext cx="6166107" cy="1499287"/>
      </dsp:txXfrm>
    </dsp:sp>
    <dsp:sp modelId="{507BE899-CBD6-4BC1-830D-23AB1A49440F}">
      <dsp:nvSpPr>
        <dsp:cNvPr id="0" name=""/>
        <dsp:cNvSpPr/>
      </dsp:nvSpPr>
      <dsp:spPr>
        <a:xfrm>
          <a:off x="5410202" y="765813"/>
          <a:ext cx="2327911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200" kern="1200" dirty="0" smtClean="0">
              <a:solidFill>
                <a:srgbClr val="003300"/>
              </a:solidFill>
            </a:rPr>
            <a:t>2 meeseca</a:t>
          </a:r>
          <a:endParaRPr lang="en-US" sz="2200" kern="1200" dirty="0">
            <a:solidFill>
              <a:srgbClr val="003300"/>
            </a:solidFill>
          </a:endParaRPr>
        </a:p>
      </dsp:txBody>
      <dsp:txXfrm>
        <a:off x="5933982" y="765813"/>
        <a:ext cx="1280351" cy="637340"/>
      </dsp:txXfrm>
    </dsp:sp>
    <dsp:sp modelId="{1006DB05-6F95-4CED-9404-95815EC87A52}">
      <dsp:nvSpPr>
        <dsp:cNvPr id="0" name=""/>
        <dsp:cNvSpPr/>
      </dsp:nvSpPr>
      <dsp:spPr>
        <a:xfrm>
          <a:off x="6095996" y="2213607"/>
          <a:ext cx="2776344" cy="846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200" kern="1200" dirty="0" smtClean="0">
              <a:solidFill>
                <a:srgbClr val="003300"/>
              </a:solidFill>
            </a:rPr>
            <a:t>44 meseca</a:t>
          </a:r>
          <a:endParaRPr lang="en-US" sz="2200" kern="1200" dirty="0">
            <a:solidFill>
              <a:srgbClr val="003300"/>
            </a:solidFill>
          </a:endParaRPr>
        </a:p>
      </dsp:txBody>
      <dsp:txXfrm>
        <a:off x="6720673" y="2213607"/>
        <a:ext cx="1526990" cy="63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43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84598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4582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Z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AŠTO OVAJ SLUČAJ?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Šta je tipično/</a:t>
            </a:r>
            <a:r>
              <a:rPr lang="sr-Latn-RS" sz="3200" b="1" u="sng" dirty="0" smtClean="0">
                <a:solidFill>
                  <a:srgbClr val="003300"/>
                </a:solidFill>
                <a:latin typeface="Maiandra GD" pitchFamily="34" charset="0"/>
              </a:rPr>
              <a:t>atipično</a:t>
            </a:r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 za B12 deficijenciju?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81000" y="1709928"/>
            <a:ext cx="3200400" cy="141427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rgbClr val="003300"/>
                </a:solidFill>
              </a:rPr>
              <a:t>H</a:t>
            </a:r>
            <a:r>
              <a:rPr lang="sr-Latn-ME" sz="2000" b="1" u="sng" dirty="0" smtClean="0">
                <a:solidFill>
                  <a:srgbClr val="003300"/>
                </a:solidFill>
              </a:rPr>
              <a:t>EMATOLOŠKI POREMEĆAJ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M</a:t>
            </a:r>
            <a:r>
              <a:rPr lang="sr-Latn-ME" sz="2000" b="1" dirty="0" smtClean="0">
                <a:solidFill>
                  <a:srgbClr val="003300"/>
                </a:solidFill>
              </a:rPr>
              <a:t>egaloblastna anemija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57200" y="3124200"/>
            <a:ext cx="3200400" cy="2590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000" b="1" u="sng" dirty="0" smtClean="0">
              <a:solidFill>
                <a:srgbClr val="003300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003300"/>
                </a:solidFill>
              </a:rPr>
              <a:t>N</a:t>
            </a:r>
            <a:r>
              <a:rPr lang="sr-Latn-ME" sz="2000" b="1" u="sng" dirty="0" smtClean="0">
                <a:solidFill>
                  <a:srgbClr val="003300"/>
                </a:solidFill>
              </a:rPr>
              <a:t>EUROLOŠKI DEFICIT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M</a:t>
            </a:r>
            <a:r>
              <a:rPr lang="sr-Latn-ME" sz="2000" b="1" dirty="0" smtClean="0">
                <a:solidFill>
                  <a:srgbClr val="003300"/>
                </a:solidFill>
              </a:rPr>
              <a:t>ijelopatija</a:t>
            </a:r>
          </a:p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P</a:t>
            </a:r>
            <a:r>
              <a:rPr lang="sr-Latn-ME" sz="2000" b="1" dirty="0" smtClean="0">
                <a:solidFill>
                  <a:srgbClr val="003300"/>
                </a:solidFill>
              </a:rPr>
              <a:t>olineuropatija</a:t>
            </a:r>
          </a:p>
          <a:p>
            <a:pPr algn="ctr"/>
            <a:r>
              <a:rPr lang="sr-Latn-ME" sz="2000" b="1" dirty="0" smtClean="0">
                <a:solidFill>
                  <a:srgbClr val="003300"/>
                </a:solidFill>
              </a:rPr>
              <a:t>Demencija</a:t>
            </a:r>
          </a:p>
          <a:p>
            <a:pPr algn="ctr"/>
            <a:r>
              <a:rPr lang="en-US" sz="2000" b="1" u="sng" dirty="0" err="1" smtClean="0">
                <a:solidFill>
                  <a:srgbClr val="FF0000"/>
                </a:solidFill>
              </a:rPr>
              <a:t>Izmena</a:t>
            </a:r>
            <a:r>
              <a:rPr lang="sr-Latn-ME" sz="2000" b="1" u="sng" dirty="0" smtClean="0">
                <a:solidFill>
                  <a:srgbClr val="FF0000"/>
                </a:solidFill>
              </a:rPr>
              <a:t> stanja svesti</a:t>
            </a:r>
          </a:p>
          <a:p>
            <a:pPr algn="ctr"/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5943600"/>
            <a:ext cx="9144000" cy="914400"/>
          </a:xfrm>
          <a:prstGeom prst="round2Diag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3300"/>
                </a:solidFill>
              </a:rPr>
              <a:t>S</a:t>
            </a:r>
            <a:r>
              <a:rPr lang="sr-Latn-ME" sz="2200" b="1" dirty="0" smtClean="0">
                <a:solidFill>
                  <a:srgbClr val="003300"/>
                </a:solidFill>
              </a:rPr>
              <a:t>ubakutna demijelinizaciona degeneracija bele mase posterolateralnih kolumni kičmene moždine i hemisfera</a:t>
            </a:r>
            <a:endParaRPr lang="en-US" sz="2200" b="1" dirty="0">
              <a:solidFill>
                <a:srgbClr val="003300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800600" y="1447800"/>
            <a:ext cx="4038600" cy="19050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200" b="1" dirty="0" smtClean="0">
                <a:solidFill>
                  <a:srgbClr val="003300"/>
                </a:solidFill>
              </a:rPr>
              <a:t>MAGNETNA REZONANCA MOZGA: </a:t>
            </a:r>
          </a:p>
          <a:p>
            <a:pPr algn="ctr"/>
            <a:r>
              <a:rPr lang="sr-Latn-ME" sz="2200" b="1" u="sng" dirty="0" smtClean="0">
                <a:solidFill>
                  <a:srgbClr val="FF0000"/>
                </a:solidFill>
              </a:rPr>
              <a:t>ekstenzivne lezije bele mase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4800600" y="3429000"/>
            <a:ext cx="4038600" cy="19050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200" b="1" u="sng" dirty="0" smtClean="0">
                <a:solidFill>
                  <a:schemeClr val="tx1"/>
                </a:solidFill>
              </a:rPr>
              <a:t>REVERZIBILNOST!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4389"/>
            <a:ext cx="9067800" cy="308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382000" cy="19081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err="1" smtClean="0">
                <a:latin typeface="Maiandra GD" pitchFamily="34" charset="0"/>
              </a:rPr>
              <a:t>Subakutna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kombinovana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degeneracija</a:t>
            </a:r>
            <a:r>
              <a:rPr lang="sr-Latn-RS" dirty="0" smtClean="0">
                <a:latin typeface="Maiandra GD" pitchFamily="34" charset="0"/>
              </a:rPr>
              <a:t> (I)</a:t>
            </a:r>
            <a:endParaRPr lang="en-US" sz="38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800600"/>
            <a:ext cx="5181600" cy="152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Maiandra GD" pitchFamily="34" charset="0"/>
              </a:rPr>
              <a:t>D</a:t>
            </a:r>
            <a:r>
              <a:rPr lang="sr-Latn-ME" sz="2800" dirty="0" smtClean="0">
                <a:latin typeface="Maiandra GD" pitchFamily="34" charset="0"/>
              </a:rPr>
              <a:t>r Sabrina I. Hadžiosmanović</a:t>
            </a:r>
          </a:p>
          <a:p>
            <a:pPr>
              <a:defRPr/>
            </a:pPr>
            <a:endParaRPr lang="sr-Latn-ME" sz="2800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ME" sz="2800" dirty="0" smtClean="0">
                <a:latin typeface="Maiandra GD" pitchFamily="34" charset="0"/>
              </a:rPr>
              <a:t>Opšta bolnica Pljevlja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prikaz slučaja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611563"/>
          </a:xfrm>
        </p:spPr>
        <p:txBody>
          <a:bodyPr/>
          <a:lstStyle/>
          <a:p>
            <a:pPr eaLnBrk="1" hangingPunct="1">
              <a:buNone/>
            </a:pPr>
            <a:r>
              <a:rPr lang="sr-Latn-ME" sz="3800" b="1" dirty="0" smtClean="0">
                <a:solidFill>
                  <a:srgbClr val="003300"/>
                </a:solidFill>
                <a:latin typeface="Calibri"/>
              </a:rPr>
              <a:t>Generalije</a:t>
            </a: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3300"/>
                </a:solidFill>
                <a:latin typeface="Calibri"/>
              </a:rPr>
              <a:t>Ž</a:t>
            </a:r>
            <a:r>
              <a:rPr lang="sr-Latn-ME" sz="3000" dirty="0" smtClean="0">
                <a:solidFill>
                  <a:srgbClr val="003300"/>
                </a:solidFill>
                <a:latin typeface="Calibri"/>
              </a:rPr>
              <a:t>enskog pola</a:t>
            </a:r>
          </a:p>
          <a:p>
            <a:pPr eaLnBrk="1" hangingPunct="1">
              <a:buNone/>
            </a:pPr>
            <a:r>
              <a:rPr lang="sr-Latn-ME" sz="3000" dirty="0" smtClean="0">
                <a:solidFill>
                  <a:srgbClr val="003300"/>
                </a:solidFill>
                <a:latin typeface="Calibri"/>
              </a:rPr>
              <a:t>51 godina</a:t>
            </a:r>
          </a:p>
          <a:p>
            <a:pPr eaLnBrk="1" hangingPunct="1">
              <a:buNone/>
            </a:pPr>
            <a:r>
              <a:rPr lang="en-US" sz="3000" dirty="0" smtClean="0">
                <a:solidFill>
                  <a:srgbClr val="003300"/>
                </a:solidFill>
                <a:latin typeface="Calibri"/>
              </a:rPr>
              <a:t>D</a:t>
            </a:r>
            <a:r>
              <a:rPr lang="sr-Latn-ME" sz="3000" dirty="0" smtClean="0">
                <a:solidFill>
                  <a:srgbClr val="003300"/>
                </a:solidFill>
                <a:latin typeface="Calibri"/>
              </a:rPr>
              <a:t>esnoruka</a:t>
            </a: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026" name="Picture 2" descr="C:\Users\Mirn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258678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prikaz slučaja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/>
          <a:lstStyle/>
          <a:p>
            <a:pPr eaLnBrk="1" hangingPunct="1">
              <a:buNone/>
            </a:pPr>
            <a:endParaRPr lang="sr-Latn-ME" sz="38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6172200"/>
            <a:ext cx="7467600" cy="0"/>
          </a:xfrm>
          <a:prstGeom prst="line">
            <a:avLst/>
          </a:prstGeom>
          <a:ln w="7620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47800" y="6019800"/>
            <a:ext cx="457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46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6019800"/>
            <a:ext cx="4572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49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019800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50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7600" y="5943600"/>
            <a:ext cx="457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51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5600" y="63246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godine života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0" y="4191000"/>
            <a:ext cx="4191000" cy="1371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O</a:t>
            </a:r>
            <a:r>
              <a:rPr lang="sr-Latn-ME" b="1" dirty="0" smtClean="0">
                <a:solidFill>
                  <a:srgbClr val="003300"/>
                </a:solidFill>
              </a:rPr>
              <a:t>pšta slabost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F</a:t>
            </a:r>
            <a:r>
              <a:rPr lang="sr-Latn-ME" b="1" dirty="0" smtClean="0">
                <a:solidFill>
                  <a:srgbClr val="003300"/>
                </a:solidFill>
              </a:rPr>
              <a:t>luktuirajuća zamorljivost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B</a:t>
            </a:r>
            <a:r>
              <a:rPr lang="sr-Latn-ME" b="1" dirty="0" smtClean="0">
                <a:solidFill>
                  <a:srgbClr val="003300"/>
                </a:solidFill>
              </a:rPr>
              <a:t>ol u ekstremitetima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4800" y="2667000"/>
            <a:ext cx="42672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T</a:t>
            </a:r>
            <a:r>
              <a:rPr lang="sr-Latn-ME" b="1" dirty="0" smtClean="0">
                <a:solidFill>
                  <a:srgbClr val="003300"/>
                </a:solidFill>
              </a:rPr>
              <a:t>rnjenje u šakama i stopalima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S</a:t>
            </a:r>
            <a:r>
              <a:rPr lang="sr-Latn-ME" b="1" dirty="0" smtClean="0">
                <a:solidFill>
                  <a:srgbClr val="003300"/>
                </a:solidFill>
              </a:rPr>
              <a:t>labost u nogama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N</a:t>
            </a:r>
            <a:r>
              <a:rPr lang="sr-Latn-ME" b="1" dirty="0" smtClean="0">
                <a:solidFill>
                  <a:srgbClr val="003300"/>
                </a:solidFill>
              </a:rPr>
              <a:t>estabilnost u hodu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86200" y="2286000"/>
            <a:ext cx="52578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O</a:t>
            </a:r>
            <a:r>
              <a:rPr lang="sr-Latn-ME" b="1" dirty="0" smtClean="0">
                <a:solidFill>
                  <a:srgbClr val="003300"/>
                </a:solidFill>
              </a:rPr>
              <a:t>bostrana slabovidost</a:t>
            </a: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O</a:t>
            </a:r>
            <a:r>
              <a:rPr lang="sr-Latn-ME" b="1" dirty="0" smtClean="0">
                <a:solidFill>
                  <a:srgbClr val="003300"/>
                </a:solidFill>
              </a:rPr>
              <a:t>težan hod, moguć uz obostranu pomoć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33800" y="3810000"/>
            <a:ext cx="54102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N</a:t>
            </a:r>
            <a:r>
              <a:rPr lang="sr-Latn-ME" b="1" dirty="0" smtClean="0">
                <a:solidFill>
                  <a:srgbClr val="003300"/>
                </a:solidFill>
              </a:rPr>
              <a:t>emogućnost hoda</a:t>
            </a:r>
          </a:p>
          <a:p>
            <a:pPr algn="ctr"/>
            <a:r>
              <a:rPr lang="sr-Latn-RS" b="1" dirty="0" smtClean="0">
                <a:solidFill>
                  <a:srgbClr val="003300"/>
                </a:solidFill>
              </a:rPr>
              <a:t>Vezana za </a:t>
            </a:r>
            <a:r>
              <a:rPr lang="sr-Latn-ME" b="1" dirty="0" smtClean="0">
                <a:solidFill>
                  <a:srgbClr val="003300"/>
                </a:solidFill>
              </a:rPr>
              <a:t>postelju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91200" y="5105400"/>
            <a:ext cx="3352800" cy="609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K</a:t>
            </a:r>
            <a:r>
              <a:rPr lang="sr-Latn-ME" b="1" dirty="0" smtClean="0">
                <a:solidFill>
                  <a:srgbClr val="003300"/>
                </a:solidFill>
              </a:rPr>
              <a:t>ognitivno propadanje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6019800"/>
            <a:ext cx="45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>
                <a:solidFill>
                  <a:srgbClr val="003300"/>
                </a:solidFill>
              </a:rPr>
              <a:t>45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 eaLnBrk="1" hangingPunct="1">
              <a:buNone/>
            </a:pPr>
            <a:r>
              <a:rPr lang="sr-Latn-ME" sz="3800" b="1" dirty="0" smtClean="0">
                <a:solidFill>
                  <a:srgbClr val="003300"/>
                </a:solidFill>
                <a:latin typeface="Calibri"/>
              </a:rPr>
              <a:t> Klinički nalaz</a:t>
            </a: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667000"/>
            <a:ext cx="54864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2400" b="1" dirty="0" smtClean="0">
                <a:solidFill>
                  <a:srgbClr val="003300"/>
                </a:solidFill>
              </a:rPr>
              <a:t>Somatski status</a:t>
            </a:r>
          </a:p>
          <a:p>
            <a:endParaRPr lang="sr-Latn-ME" sz="1200" dirty="0" smtClean="0">
              <a:solidFill>
                <a:srgbClr val="003300"/>
              </a:solidFill>
            </a:endParaRPr>
          </a:p>
          <a:p>
            <a:r>
              <a:rPr lang="sr-Latn-ME" sz="2400" dirty="0" smtClean="0">
                <a:solidFill>
                  <a:srgbClr val="003300"/>
                </a:solidFill>
              </a:rPr>
              <a:t>Astenična konstitucija</a:t>
            </a:r>
          </a:p>
          <a:p>
            <a:r>
              <a:rPr lang="sr-Latn-ME" sz="2400" dirty="0" smtClean="0">
                <a:solidFill>
                  <a:srgbClr val="003300"/>
                </a:solidFill>
              </a:rPr>
              <a:t>Jezik jarko crven, gladak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438400"/>
            <a:ext cx="7848600" cy="4191000"/>
          </a:xfrm>
          <a:prstGeom prst="rect">
            <a:avLst/>
          </a:prstGeom>
          <a:solidFill>
            <a:srgbClr val="5EBDC2"/>
          </a:solidFill>
          <a:ln>
            <a:solidFill>
              <a:srgbClr val="5EB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2400" b="1" dirty="0" smtClean="0">
                <a:solidFill>
                  <a:srgbClr val="003300"/>
                </a:solidFill>
              </a:rPr>
              <a:t>Neurološki status</a:t>
            </a:r>
          </a:p>
          <a:p>
            <a:endParaRPr lang="sr-Latn-ME" sz="1000" dirty="0" smtClean="0">
              <a:solidFill>
                <a:srgbClr val="003300"/>
              </a:solidFill>
            </a:endParaRP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KN: </a:t>
            </a:r>
            <a:r>
              <a:rPr lang="sr-Latn-ME" sz="2000" dirty="0" smtClean="0">
                <a:solidFill>
                  <a:srgbClr val="003300"/>
                </a:solidFill>
              </a:rPr>
              <a:t>utisak slabijeg vida obostrano.</a:t>
            </a: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GE: </a:t>
            </a:r>
            <a:r>
              <a:rPr lang="sr-Latn-ME" sz="2000" dirty="0" smtClean="0">
                <a:solidFill>
                  <a:srgbClr val="003300"/>
                </a:solidFill>
              </a:rPr>
              <a:t>diskretna slabost distalne muksulature. Pojačani MTR.</a:t>
            </a: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DE: </a:t>
            </a:r>
            <a:r>
              <a:rPr lang="sr-Latn-ME" sz="2000" dirty="0" smtClean="0">
                <a:solidFill>
                  <a:srgbClr val="003300"/>
                </a:solidFill>
              </a:rPr>
              <a:t>blaga hipotrofija distalnih trećina potkolenica. Teška slabost nogu obostrano, obostrano tonjenje u Mingazziniju. Spasticitet obostrano. Pojačani MTR, Babinski obostrano.</a:t>
            </a: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Hod i stajanje </a:t>
            </a:r>
            <a:r>
              <a:rPr lang="sr-Latn-ME" sz="2000" dirty="0" smtClean="0">
                <a:solidFill>
                  <a:srgbClr val="003300"/>
                </a:solidFill>
              </a:rPr>
              <a:t>nisu mogući zbog ataksije, prisutna teška ataksija trupa.</a:t>
            </a: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Senzibilitet: </a:t>
            </a:r>
            <a:r>
              <a:rPr lang="sr-Latn-ME" sz="2000" dirty="0" smtClean="0">
                <a:solidFill>
                  <a:srgbClr val="003300"/>
                </a:solidFill>
              </a:rPr>
              <a:t>Hipestezija od Th10  put distalno. Gubitak vibracionog i pozicionog senzibiliteta na nogama, snižen vibracioni senzibilitet na rukama.</a:t>
            </a:r>
          </a:p>
          <a:p>
            <a:r>
              <a:rPr lang="sr-Latn-ME" sz="2000" b="1" dirty="0" smtClean="0">
                <a:solidFill>
                  <a:srgbClr val="003300"/>
                </a:solidFill>
              </a:rPr>
              <a:t>Sfinkteri: </a:t>
            </a:r>
            <a:r>
              <a:rPr lang="sr-Latn-ME" sz="2000" dirty="0" smtClean="0">
                <a:solidFill>
                  <a:srgbClr val="003300"/>
                </a:solidFill>
              </a:rPr>
              <a:t>urgencija mikcije, opstipacija.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057400"/>
            <a:ext cx="5638800" cy="2286000"/>
          </a:xfrm>
          <a:prstGeom prst="rect">
            <a:avLst/>
          </a:prstGeom>
          <a:solidFill>
            <a:srgbClr val="C74E45"/>
          </a:solidFill>
          <a:ln>
            <a:solidFill>
              <a:srgbClr val="C74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K</a:t>
            </a:r>
            <a:r>
              <a:rPr lang="sr-Latn-ME" sz="2400" b="1" dirty="0" smtClean="0">
                <a:solidFill>
                  <a:srgbClr val="003300"/>
                </a:solidFill>
              </a:rPr>
              <a:t>ognitivni status</a:t>
            </a:r>
          </a:p>
          <a:p>
            <a:endParaRPr lang="sr-Latn-ME" sz="1600" dirty="0" smtClean="0">
              <a:solidFill>
                <a:srgbClr val="003300"/>
              </a:solidFill>
            </a:endParaRPr>
          </a:p>
          <a:p>
            <a:r>
              <a:rPr lang="sr-Latn-ME" sz="2200" dirty="0" smtClean="0">
                <a:solidFill>
                  <a:srgbClr val="003300"/>
                </a:solidFill>
              </a:rPr>
              <a:t>MMSE 13/30</a:t>
            </a:r>
          </a:p>
          <a:p>
            <a:r>
              <a:rPr lang="sr-Latn-ME" sz="2200" dirty="0" smtClean="0">
                <a:solidFill>
                  <a:srgbClr val="003300"/>
                </a:solidFill>
              </a:rPr>
              <a:t>Konfuznost</a:t>
            </a:r>
          </a:p>
          <a:p>
            <a:r>
              <a:rPr lang="sr-Latn-ME" sz="2200" dirty="0" smtClean="0">
                <a:solidFill>
                  <a:srgbClr val="003300"/>
                </a:solidFill>
              </a:rPr>
              <a:t>Stupor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02163"/>
          </a:xfrm>
        </p:spPr>
        <p:txBody>
          <a:bodyPr/>
          <a:lstStyle/>
          <a:p>
            <a:pPr eaLnBrk="1" hangingPunct="1">
              <a:buNone/>
            </a:pPr>
            <a:r>
              <a:rPr lang="en-US" sz="3800" b="1" dirty="0" smtClean="0">
                <a:solidFill>
                  <a:srgbClr val="003300"/>
                </a:solidFill>
                <a:latin typeface="Calibri"/>
              </a:rPr>
              <a:t>D</a:t>
            </a:r>
            <a:r>
              <a:rPr lang="sr-Latn-ME" sz="3800" b="1" dirty="0" smtClean="0">
                <a:solidFill>
                  <a:srgbClr val="003300"/>
                </a:solidFill>
                <a:latin typeface="Calibri"/>
              </a:rPr>
              <a:t>ijagnostički algoritam</a:t>
            </a: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2438400"/>
          <a:ext cx="73914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02163"/>
          </a:xfrm>
        </p:spPr>
        <p:txBody>
          <a:bodyPr/>
          <a:lstStyle/>
          <a:p>
            <a:pPr eaLnBrk="1" hangingPunct="1">
              <a:buNone/>
            </a:pPr>
            <a:r>
              <a:rPr lang="en-US" sz="3800" b="1" dirty="0" smtClean="0">
                <a:solidFill>
                  <a:srgbClr val="003300"/>
                </a:solidFill>
                <a:latin typeface="Calibri"/>
              </a:rPr>
              <a:t>D</a:t>
            </a:r>
            <a:r>
              <a:rPr lang="sr-Latn-ME" sz="3800" b="1" dirty="0" smtClean="0">
                <a:solidFill>
                  <a:srgbClr val="003300"/>
                </a:solidFill>
                <a:latin typeface="Calibri"/>
              </a:rPr>
              <a:t>ijagnostički algoritam</a:t>
            </a: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2438400"/>
          <a:ext cx="77724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534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/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DEFICIT VITAMINA B12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sz="24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02163"/>
          </a:xfrm>
        </p:spPr>
        <p:txBody>
          <a:bodyPr/>
          <a:lstStyle/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2514600"/>
          <a:ext cx="8001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 b="68083"/>
          <a:stretch>
            <a:fillRect/>
          </a:stretch>
        </p:blipFill>
        <p:spPr bwMode="auto">
          <a:xfrm>
            <a:off x="533400" y="22860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  <a:t>NAKON TERAPIJE</a:t>
            </a:r>
            <a:br>
              <a:rPr lang="sr-Latn-ME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ME" b="1" dirty="0" smtClean="0">
                <a:solidFill>
                  <a:srgbClr val="003300"/>
                </a:solidFill>
                <a:latin typeface="Calibri"/>
              </a:rPr>
              <a:t>Reverzibilnost!</a:t>
            </a:r>
            <a:br>
              <a:rPr lang="sr-Latn-ME" b="1" dirty="0" smtClean="0">
                <a:solidFill>
                  <a:srgbClr val="003300"/>
                </a:solidFill>
                <a:latin typeface="Calibri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382000" cy="4297363"/>
          </a:xfrm>
        </p:spPr>
        <p:txBody>
          <a:bodyPr/>
          <a:lstStyle/>
          <a:p>
            <a:pPr eaLnBrk="1" hangingPunct="1">
              <a:buNone/>
            </a:pPr>
            <a:endParaRPr lang="sr-Latn-ME" sz="38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38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34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34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34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3400" b="1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sr-Latn-ME" sz="26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514600"/>
          <a:ext cx="9372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t="33691" b="34392"/>
          <a:stretch>
            <a:fillRect/>
          </a:stretch>
        </p:blipFill>
        <p:spPr bwMode="auto">
          <a:xfrm>
            <a:off x="0" y="1981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 t="69154"/>
          <a:stretch>
            <a:fillRect/>
          </a:stretch>
        </p:blipFill>
        <p:spPr bwMode="auto">
          <a:xfrm>
            <a:off x="0" y="19812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454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Subakutna kombinovana degeneracija (I)</vt:lpstr>
      <vt:lpstr>DEFICIT VITAMINA B12 prikaz slučaja</vt:lpstr>
      <vt:lpstr>DEFICIT VITAMINA B12 prikaz slučaja</vt:lpstr>
      <vt:lpstr>DEFICIT VITAMINA B12 </vt:lpstr>
      <vt:lpstr>DEFICIT VITAMINA B12 </vt:lpstr>
      <vt:lpstr>DEFICIT VITAMINA B12 </vt:lpstr>
      <vt:lpstr> DEFICIT VITAMINA B12 </vt:lpstr>
      <vt:lpstr>NAKON TERAPIJE Reverzibilnost! </vt:lpstr>
      <vt:lpstr>ZAŠTO OVAJ SLUČAJ? Šta je tipično/atipično za B12 deficijenciju?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177</cp:revision>
  <dcterms:created xsi:type="dcterms:W3CDTF">2013-06-14T10:28:10Z</dcterms:created>
  <dcterms:modified xsi:type="dcterms:W3CDTF">2015-08-04T09:38:46Z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