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8"/>
  </p:notesMasterIdLst>
  <p:handoutMasterIdLst>
    <p:handoutMasterId r:id="rId9"/>
  </p:handoutMasterIdLst>
  <p:sldIdLst>
    <p:sldId id="262" r:id="rId4"/>
    <p:sldId id="263" r:id="rId5"/>
    <p:sldId id="257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55" d="100"/>
          <a:sy n="55" d="100"/>
        </p:scale>
        <p:origin x="-9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365C5C6-B680-4107-B590-F204B7DEA467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7FB84074-397E-4584-94D0-A0F7C1ABACDD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95195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88A6A85-97A7-40E5-9986-929E8112FFEE}" type="datetimeFigureOut">
              <a:rPr lang="x-none"/>
              <a:pPr>
                <a:defRPr/>
              </a:pPr>
              <a:t>8/4/2015</a:t>
            </a:fld>
            <a:endParaRPr lang="x-non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x-none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9DA3F52-3A62-472C-BA21-21F52C788819}" type="slidenum">
              <a:rPr lang="x-none"/>
              <a:pPr>
                <a:defRPr/>
              </a:pPr>
              <a:t>‹#›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69313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2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45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1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63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690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735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52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89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6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6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BAF2-92A5-48D6-B136-E9877C541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2FED-69D0-4FDA-B632-125DEB0718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03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3255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D677-81E1-4D50-9076-30CFC42E422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9465-BF51-4517-96CE-0779DFEA99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0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09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7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70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37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3BDE-FA6C-4979-BC47-8B7DD17686A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FDF33-2AA5-4A6A-AF53-2EAB36D2F9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577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518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6F888-4209-4999-B7AD-6FA6242FA4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DA1C-2E39-4911-9719-F8370B9C1FD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86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B116D-1197-488E-B959-407AEC716C5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777C4-903E-483D-AA51-1B3575C2CA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4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D4E5-E84D-47BC-A17D-9BDB4D11426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497F-001E-45AB-BB02-38D2F4CD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53E-ACD8-4675-AE05-518DB96216F7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27BC-FC27-40F2-A3CB-79DA8960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4886-5199-4F95-978E-7056D1F72A3F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87FC-7CC7-445F-8ED6-44AFA77947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8BA9E-A4F2-4411-BC13-0F18608755D8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C2F6-34F4-4CF2-81CF-226611EA7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06C20-D95E-4638-8D9C-62B162F992D5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03C8-441F-4A78-A40E-3EEFFB7F7B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D9F7-C55E-422E-B80C-CB239429FB1C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6537-163F-4185-A2C4-83F9565B4C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/>
              <a:pPr>
                <a:defRPr/>
              </a:pPr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0DC3DE4-9657-45C1-A020-414030A04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60028DA9-5B2F-42BC-870E-9BE19E33C3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5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Diferencijalna dijagnoza</a:t>
            </a:r>
            <a:b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</a:br>
            <a:r>
              <a:rPr lang="sr-Latn-RS" dirty="0" smtClean="0">
                <a:solidFill>
                  <a:srgbClr val="003300"/>
                </a:solidFill>
                <a:latin typeface="Maiandra GD" pitchFamily="34" charset="0"/>
              </a:rPr>
              <a:t> multiple skleroze</a:t>
            </a:r>
            <a:endParaRPr lang="en-US" dirty="0" smtClean="0">
              <a:solidFill>
                <a:srgbClr val="003300"/>
              </a:solidFill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sr-Latn-RS" dirty="0" smtClean="0">
                <a:latin typeface="Maiandra GD" pitchFamily="34" charset="0"/>
              </a:rPr>
              <a:t>Jelena Drulović</a:t>
            </a:r>
          </a:p>
          <a:p>
            <a:pPr>
              <a:defRPr/>
            </a:pPr>
            <a:r>
              <a:rPr lang="sr-Latn-RS" sz="2800" dirty="0" smtClean="0">
                <a:latin typeface="Maiandra GD" pitchFamily="34" charset="0"/>
              </a:rPr>
              <a:t>Klinika za neurologiju KCS</a:t>
            </a:r>
            <a:endParaRPr lang="sr-Latn-RS" sz="2800" dirty="0"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69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685800" y="1447800"/>
          <a:ext cx="5902325" cy="51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Document" r:id="rId4" imgW="5902640" imgH="5152145" progId="Word.Document.12">
                  <p:embed/>
                </p:oleObj>
              </mc:Choice>
              <mc:Fallback>
                <p:oleObj name="Document" r:id="rId4" imgW="5902640" imgH="5152145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5902325" cy="51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553200"/>
            <a:ext cx="838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050" dirty="0" smtClean="0">
                <a:latin typeface="Times New Roman" pitchFamily="18" charset="0"/>
                <a:cs typeface="Times New Roman" pitchFamily="18" charset="0"/>
              </a:rPr>
              <a:t>Drulović J (ur). Multipla skleroza, Beograd, 2013</a:t>
            </a:r>
            <a:endParaRPr lang="en-US" sz="10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3622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dirty="0" smtClean="0">
                <a:latin typeface="Times New Roman" pitchFamily="18" charset="0"/>
                <a:cs typeface="Times New Roman" pitchFamily="18" charset="0"/>
              </a:rPr>
              <a:t>HVALA NA PAŽNJI!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1_Office Theme</vt:lpstr>
      <vt:lpstr>2_Office Theme</vt:lpstr>
      <vt:lpstr>Document</vt:lpstr>
      <vt:lpstr>PowerPoint Presentation</vt:lpstr>
      <vt:lpstr>Diferencijalna dijagnoza  multiple skleroze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Visnja</cp:lastModifiedBy>
  <cp:revision>99</cp:revision>
  <dcterms:created xsi:type="dcterms:W3CDTF">2013-06-14T10:28:10Z</dcterms:created>
  <dcterms:modified xsi:type="dcterms:W3CDTF">2015-08-04T08:33:08Z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