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7"/>
  </p:notesMasterIdLst>
  <p:handoutMasterIdLst>
    <p:handoutMasterId r:id="rId18"/>
  </p:handoutMasterIdLst>
  <p:sldIdLst>
    <p:sldId id="262" r:id="rId4"/>
    <p:sldId id="263" r:id="rId5"/>
    <p:sldId id="264" r:id="rId6"/>
    <p:sldId id="285" r:id="rId7"/>
    <p:sldId id="265" r:id="rId8"/>
    <p:sldId id="272" r:id="rId9"/>
    <p:sldId id="277" r:id="rId10"/>
    <p:sldId id="279" r:id="rId11"/>
    <p:sldId id="281" r:id="rId12"/>
    <p:sldId id="282" r:id="rId13"/>
    <p:sldId id="274" r:id="rId14"/>
    <p:sldId id="284" r:id="rId15"/>
    <p:sldId id="276" r:id="rId1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0940" autoAdjust="0"/>
  </p:normalViewPr>
  <p:slideViewPr>
    <p:cSldViewPr>
      <p:cViewPr varScale="1">
        <p:scale>
          <a:sx n="50" d="100"/>
          <a:sy n="50" d="100"/>
        </p:scale>
        <p:origin x="-10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04" y="-8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0A81B3-2D4A-DC4C-B3E4-772EEF905396}" type="doc">
      <dgm:prSet loTypeId="urn:microsoft.com/office/officeart/2005/8/layout/process4" loCatId="" qsTypeId="urn:microsoft.com/office/officeart/2005/8/quickstyle/3D4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84ADA5C-F81D-E44E-8CF7-C4F40C2E2B95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2400" b="1" dirty="0" err="1" smtClean="0">
              <a:latin typeface="+mn-lt"/>
            </a:rPr>
            <a:t>Nagli</a:t>
          </a:r>
          <a:r>
            <a:rPr lang="en-US" sz="2400" b="1" dirty="0" smtClean="0">
              <a:latin typeface="+mn-lt"/>
            </a:rPr>
            <a:t> </a:t>
          </a:r>
          <a:r>
            <a:rPr lang="en-US" sz="2400" b="1" dirty="0" err="1" smtClean="0">
              <a:latin typeface="+mn-lt"/>
            </a:rPr>
            <a:t>nastanak</a:t>
          </a:r>
          <a:r>
            <a:rPr lang="en-US" sz="2400" b="1" dirty="0" smtClean="0">
              <a:latin typeface="+mn-lt"/>
            </a:rPr>
            <a:t> </a:t>
          </a:r>
          <a:r>
            <a:rPr lang="en-US" sz="2400" b="1" dirty="0" err="1" smtClean="0">
              <a:latin typeface="+mn-lt"/>
            </a:rPr>
            <a:t>tegoba</a:t>
          </a:r>
          <a:r>
            <a:rPr lang="en-US" sz="2400" b="1" dirty="0" smtClean="0">
              <a:latin typeface="+mn-lt"/>
            </a:rPr>
            <a:t> </a:t>
          </a:r>
          <a:r>
            <a:rPr lang="en-US" sz="2400" b="1" dirty="0" err="1" smtClean="0">
              <a:latin typeface="+mn-lt"/>
            </a:rPr>
            <a:t>i</a:t>
          </a:r>
          <a:endParaRPr lang="en-US" sz="2400" b="1" dirty="0"/>
        </a:p>
      </dgm:t>
    </dgm:pt>
    <dgm:pt modelId="{7A8224D8-A5F8-534B-8C8F-0601224ED8B2}" type="parTrans" cxnId="{9D81E83C-F2B9-6145-85D5-57679B946E7F}">
      <dgm:prSet/>
      <dgm:spPr/>
      <dgm:t>
        <a:bodyPr/>
        <a:lstStyle/>
        <a:p>
          <a:endParaRPr lang="en-US"/>
        </a:p>
      </dgm:t>
    </dgm:pt>
    <dgm:pt modelId="{F9E425B9-5B81-8E45-940F-9CC45DC52BE2}" type="sibTrans" cxnId="{9D81E83C-F2B9-6145-85D5-57679B946E7F}">
      <dgm:prSet/>
      <dgm:spPr/>
      <dgm:t>
        <a:bodyPr/>
        <a:lstStyle/>
        <a:p>
          <a:endParaRPr lang="en-US"/>
        </a:p>
      </dgm:t>
    </dgm:pt>
    <dgm:pt modelId="{267D032C-E125-A141-81CE-AB85DA07BC05}">
      <dgm:prSet phldrT="[Text]" custT="1"/>
      <dgm:spPr/>
      <dgm:t>
        <a:bodyPr/>
        <a:lstStyle/>
        <a:p>
          <a:r>
            <a:rPr lang="en-US" sz="2200" smtClean="0">
              <a:latin typeface="+mn-lt"/>
            </a:rPr>
            <a:t>Ubrzo nakon hirurške intervencije na koju je nerado pristao</a:t>
          </a:r>
          <a:endParaRPr lang="en-US" sz="2200" dirty="0"/>
        </a:p>
      </dgm:t>
    </dgm:pt>
    <dgm:pt modelId="{CC45503E-4352-DE4E-9D26-E188F0EBADF4}" type="parTrans" cxnId="{EBB23A5E-01AE-DE4E-9BA5-D49534DB7A0B}">
      <dgm:prSet/>
      <dgm:spPr/>
      <dgm:t>
        <a:bodyPr/>
        <a:lstStyle/>
        <a:p>
          <a:endParaRPr lang="en-US"/>
        </a:p>
      </dgm:t>
    </dgm:pt>
    <dgm:pt modelId="{1EC8D736-74E4-2D46-8EC5-5ECDF789F049}" type="sibTrans" cxnId="{EBB23A5E-01AE-DE4E-9BA5-D49534DB7A0B}">
      <dgm:prSet/>
      <dgm:spPr/>
      <dgm:t>
        <a:bodyPr/>
        <a:lstStyle/>
        <a:p>
          <a:endParaRPr lang="en-US"/>
        </a:p>
      </dgm:t>
    </dgm:pt>
    <dgm:pt modelId="{ABBC923D-6A02-DE4D-BA22-4ED93B54B4B9}">
      <dgm:prSet phldrT="[Text]" custT="1"/>
      <dgm:spPr/>
      <dgm:t>
        <a:bodyPr/>
        <a:lstStyle/>
        <a:p>
          <a:r>
            <a:rPr lang="en-US" sz="2400" b="1" dirty="0" err="1" smtClean="0">
              <a:latin typeface="+mn-lt"/>
            </a:rPr>
            <a:t>Varijabilnost</a:t>
          </a:r>
          <a:r>
            <a:rPr lang="en-US" sz="2400" b="1" dirty="0" smtClean="0">
              <a:latin typeface="+mn-lt"/>
            </a:rPr>
            <a:t> /</a:t>
          </a:r>
          <a:r>
            <a:rPr lang="en-US" sz="2400" b="1" dirty="0" err="1" smtClean="0">
              <a:latin typeface="+mn-lt"/>
            </a:rPr>
            <a:t>flukutuacije</a:t>
          </a:r>
          <a:r>
            <a:rPr lang="en-US" sz="2400" b="1" dirty="0" smtClean="0">
              <a:latin typeface="+mn-lt"/>
            </a:rPr>
            <a:t> </a:t>
          </a:r>
          <a:r>
            <a:rPr lang="en-US" sz="2400" b="1" dirty="0" err="1" smtClean="0">
              <a:latin typeface="+mn-lt"/>
            </a:rPr>
            <a:t>intenziteta</a:t>
          </a:r>
          <a:r>
            <a:rPr lang="en-US" sz="2400" b="1" dirty="0" smtClean="0">
              <a:latin typeface="+mn-lt"/>
            </a:rPr>
            <a:t>/ </a:t>
          </a:r>
          <a:r>
            <a:rPr lang="en-US" sz="2400" b="1" dirty="0" err="1" smtClean="0">
              <a:latin typeface="+mn-lt"/>
            </a:rPr>
            <a:t>tegoba</a:t>
          </a:r>
          <a:r>
            <a:rPr lang="en-US" sz="2400" b="1" dirty="0" smtClean="0">
              <a:latin typeface="+mn-lt"/>
            </a:rPr>
            <a:t> </a:t>
          </a:r>
          <a:r>
            <a:rPr lang="en-US" sz="2400" b="1" dirty="0" err="1" smtClean="0">
              <a:latin typeface="+mn-lt"/>
            </a:rPr>
            <a:t>tokom</a:t>
          </a:r>
          <a:r>
            <a:rPr lang="en-US" sz="2400" b="1" dirty="0" smtClean="0">
              <a:latin typeface="+mn-lt"/>
            </a:rPr>
            <a:t> </a:t>
          </a:r>
          <a:r>
            <a:rPr lang="en-US" sz="2400" b="1" dirty="0" err="1" smtClean="0">
              <a:latin typeface="+mn-lt"/>
            </a:rPr>
            <a:t>vremena</a:t>
          </a:r>
          <a:r>
            <a:rPr lang="en-US" sz="2400" b="1" dirty="0" smtClean="0">
              <a:latin typeface="+mn-lt"/>
            </a:rPr>
            <a:t> </a:t>
          </a:r>
          <a:endParaRPr lang="en-US" sz="2400" b="1" dirty="0"/>
        </a:p>
      </dgm:t>
    </dgm:pt>
    <dgm:pt modelId="{41E39E17-6BA8-B944-90D0-A57259973F3E}" type="parTrans" cxnId="{D28AAF05-F637-264F-850F-3865F3816494}">
      <dgm:prSet/>
      <dgm:spPr/>
      <dgm:t>
        <a:bodyPr/>
        <a:lstStyle/>
        <a:p>
          <a:endParaRPr lang="en-US"/>
        </a:p>
      </dgm:t>
    </dgm:pt>
    <dgm:pt modelId="{1D3DCD21-EA59-BA41-90DB-4FFB3AD53CE3}" type="sibTrans" cxnId="{D28AAF05-F637-264F-850F-3865F3816494}">
      <dgm:prSet/>
      <dgm:spPr/>
      <dgm:t>
        <a:bodyPr/>
        <a:lstStyle/>
        <a:p>
          <a:endParaRPr lang="en-US"/>
        </a:p>
      </dgm:t>
    </dgm:pt>
    <dgm:pt modelId="{214D8558-6E07-E347-AB49-5DA071BB754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2100" b="1" dirty="0" err="1" smtClean="0">
              <a:latin typeface="+mn-lt"/>
            </a:rPr>
            <a:t>Aktuelna</a:t>
          </a:r>
          <a:r>
            <a:rPr lang="en-US" sz="2100" b="1" dirty="0" smtClean="0">
              <a:latin typeface="+mn-lt"/>
            </a:rPr>
            <a:t> </a:t>
          </a:r>
          <a:r>
            <a:rPr lang="en-US" sz="2100" b="1" dirty="0" err="1" smtClean="0">
              <a:latin typeface="+mn-lt"/>
            </a:rPr>
            <a:t>progresija</a:t>
          </a:r>
          <a:r>
            <a:rPr lang="en-US" sz="2100" b="1" dirty="0" smtClean="0">
              <a:latin typeface="+mn-lt"/>
            </a:rPr>
            <a:t> </a:t>
          </a:r>
          <a:r>
            <a:rPr lang="en-US" sz="2100" b="1" dirty="0" err="1" smtClean="0">
              <a:latin typeface="+mn-lt"/>
            </a:rPr>
            <a:t>tegoba</a:t>
          </a:r>
          <a:r>
            <a:rPr lang="en-US" sz="2100" b="1" dirty="0" smtClean="0">
              <a:latin typeface="+mn-lt"/>
            </a:rPr>
            <a:t> </a:t>
          </a:r>
          <a:r>
            <a:rPr lang="en-US" sz="2100" b="1" dirty="0" err="1" smtClean="0">
              <a:latin typeface="+mn-lt"/>
            </a:rPr>
            <a:t>i</a:t>
          </a:r>
          <a:r>
            <a:rPr lang="en-US" sz="2100" b="1" dirty="0" smtClean="0">
              <a:latin typeface="+mn-lt"/>
            </a:rPr>
            <a:t> </a:t>
          </a:r>
          <a:r>
            <a:rPr lang="en-US" sz="2100" b="1" dirty="0" err="1" smtClean="0">
              <a:latin typeface="+mn-lt"/>
            </a:rPr>
            <a:t>posledična</a:t>
          </a:r>
          <a:r>
            <a:rPr lang="en-US" sz="2100" b="1" dirty="0" smtClean="0">
              <a:latin typeface="+mn-lt"/>
            </a:rPr>
            <a:t> </a:t>
          </a:r>
          <a:r>
            <a:rPr lang="en-US" sz="2100" b="1" dirty="0" err="1" smtClean="0">
              <a:latin typeface="+mn-lt"/>
            </a:rPr>
            <a:t>radna</a:t>
          </a:r>
          <a:r>
            <a:rPr lang="en-US" sz="2100" b="1" dirty="0" smtClean="0">
              <a:latin typeface="+mn-lt"/>
            </a:rPr>
            <a:t> </a:t>
          </a:r>
          <a:r>
            <a:rPr lang="en-US" sz="2100" b="1" dirty="0" err="1" smtClean="0">
              <a:latin typeface="+mn-lt"/>
            </a:rPr>
            <a:t>nesposobnost</a:t>
          </a:r>
          <a:endParaRPr lang="en-US" sz="2100" b="1" dirty="0"/>
        </a:p>
      </dgm:t>
    </dgm:pt>
    <dgm:pt modelId="{AFDA449A-20CD-1342-A346-272FC31D0B58}" type="parTrans" cxnId="{E79CB792-0301-894C-9C16-5E7CEE963660}">
      <dgm:prSet/>
      <dgm:spPr/>
      <dgm:t>
        <a:bodyPr/>
        <a:lstStyle/>
        <a:p>
          <a:endParaRPr lang="en-US"/>
        </a:p>
      </dgm:t>
    </dgm:pt>
    <dgm:pt modelId="{FF0BCFF6-8BC5-E446-8FA8-A675BA7FA69F}" type="sibTrans" cxnId="{E79CB792-0301-894C-9C16-5E7CEE963660}">
      <dgm:prSet/>
      <dgm:spPr/>
      <dgm:t>
        <a:bodyPr/>
        <a:lstStyle/>
        <a:p>
          <a:endParaRPr lang="en-US"/>
        </a:p>
      </dgm:t>
    </dgm:pt>
    <dgm:pt modelId="{47807EC2-14E8-4746-9781-C453721F646F}">
      <dgm:prSet custT="1"/>
      <dgm:spPr/>
      <dgm:t>
        <a:bodyPr/>
        <a:lstStyle/>
        <a:p>
          <a:r>
            <a:rPr lang="en-US" sz="2200" smtClean="0">
              <a:latin typeface="+mn-lt"/>
            </a:rPr>
            <a:t>Nekonzistentnost neurološkog nalaza</a:t>
          </a:r>
          <a:endParaRPr lang="en-US" sz="2200" dirty="0">
            <a:latin typeface="+mn-lt"/>
          </a:endParaRPr>
        </a:p>
      </dgm:t>
    </dgm:pt>
    <dgm:pt modelId="{61C0F1A8-094E-D943-BCD1-EDE7DFB703A5}" type="parTrans" cxnId="{10671C57-6F27-844E-B6EA-C9D8D2DB6D20}">
      <dgm:prSet/>
      <dgm:spPr/>
      <dgm:t>
        <a:bodyPr/>
        <a:lstStyle/>
        <a:p>
          <a:endParaRPr lang="en-US"/>
        </a:p>
      </dgm:t>
    </dgm:pt>
    <dgm:pt modelId="{37DD2A03-3CBB-544B-B9DA-B8AE56859EB7}" type="sibTrans" cxnId="{10671C57-6F27-844E-B6EA-C9D8D2DB6D20}">
      <dgm:prSet/>
      <dgm:spPr/>
      <dgm:t>
        <a:bodyPr/>
        <a:lstStyle/>
        <a:p>
          <a:endParaRPr lang="en-US"/>
        </a:p>
      </dgm:t>
    </dgm:pt>
    <dgm:pt modelId="{B636EC2A-6D21-C143-924B-22078873AA6B}">
      <dgm:prSet/>
      <dgm:spPr/>
      <dgm:t>
        <a:bodyPr/>
        <a:lstStyle/>
        <a:p>
          <a:r>
            <a:rPr lang="en-US" b="1" dirty="0" err="1" smtClean="0">
              <a:latin typeface="+mn-lt"/>
            </a:rPr>
            <a:t>Smetnje</a:t>
          </a:r>
          <a:r>
            <a:rPr lang="en-US" b="1" dirty="0" smtClean="0">
              <a:latin typeface="+mn-lt"/>
            </a:rPr>
            <a:t> </a:t>
          </a:r>
          <a:r>
            <a:rPr lang="en-US" b="1" dirty="0" err="1" smtClean="0">
              <a:latin typeface="+mn-lt"/>
            </a:rPr>
            <a:t>sa</a:t>
          </a:r>
          <a:r>
            <a:rPr lang="en-US" b="1" dirty="0" smtClean="0">
              <a:latin typeface="+mn-lt"/>
            </a:rPr>
            <a:t> </a:t>
          </a:r>
          <a:r>
            <a:rPr lang="en-US" b="1" dirty="0" err="1" smtClean="0">
              <a:latin typeface="+mn-lt"/>
            </a:rPr>
            <a:t>hodom</a:t>
          </a:r>
          <a:r>
            <a:rPr lang="en-US" b="1" dirty="0" smtClean="0">
              <a:latin typeface="+mn-lt"/>
            </a:rPr>
            <a:t> </a:t>
          </a:r>
          <a:r>
            <a:rPr lang="en-US" b="1" dirty="0" err="1" smtClean="0">
              <a:latin typeface="+mn-lt"/>
            </a:rPr>
            <a:t>prevazilaze</a:t>
          </a:r>
          <a:r>
            <a:rPr lang="en-US" b="1" dirty="0" smtClean="0">
              <a:latin typeface="+mn-lt"/>
            </a:rPr>
            <a:t> </a:t>
          </a:r>
          <a:r>
            <a:rPr lang="en-US" b="1" dirty="0" err="1" smtClean="0">
              <a:latin typeface="+mn-lt"/>
            </a:rPr>
            <a:t>verifikovano</a:t>
          </a:r>
          <a:r>
            <a:rPr lang="en-US" b="1" dirty="0" smtClean="0">
              <a:latin typeface="+mn-lt"/>
            </a:rPr>
            <a:t> </a:t>
          </a:r>
          <a:r>
            <a:rPr lang="en-US" b="1" dirty="0" err="1" smtClean="0">
              <a:latin typeface="+mn-lt"/>
            </a:rPr>
            <a:t>koštano</a:t>
          </a:r>
          <a:r>
            <a:rPr lang="sr-Latn-RS" b="1" smtClean="0">
              <a:latin typeface="+mn-lt"/>
            </a:rPr>
            <a:t>-</a:t>
          </a:r>
          <a:r>
            <a:rPr lang="en-US" b="1" smtClean="0">
              <a:latin typeface="+mn-lt"/>
            </a:rPr>
            <a:t>zglobno</a:t>
          </a:r>
          <a:r>
            <a:rPr lang="en-US" b="1" dirty="0" smtClean="0">
              <a:latin typeface="+mn-lt"/>
            </a:rPr>
            <a:t> </a:t>
          </a:r>
          <a:r>
            <a:rPr lang="en-US" b="1" dirty="0" err="1" smtClean="0">
              <a:latin typeface="+mn-lt"/>
            </a:rPr>
            <a:t>oboljenje</a:t>
          </a:r>
          <a:endParaRPr lang="en-US" b="1" dirty="0"/>
        </a:p>
      </dgm:t>
    </dgm:pt>
    <dgm:pt modelId="{49847D4B-4001-064D-BCBB-094276AF1861}" type="parTrans" cxnId="{22BA896C-C2D8-4646-8694-E82F9334D9D8}">
      <dgm:prSet/>
      <dgm:spPr/>
      <dgm:t>
        <a:bodyPr/>
        <a:lstStyle/>
        <a:p>
          <a:endParaRPr lang="en-US"/>
        </a:p>
      </dgm:t>
    </dgm:pt>
    <dgm:pt modelId="{01A21D8F-7E8C-5C45-A472-A6D96439B3F6}" type="sibTrans" cxnId="{22BA896C-C2D8-4646-8694-E82F9334D9D8}">
      <dgm:prSet/>
      <dgm:spPr/>
      <dgm:t>
        <a:bodyPr/>
        <a:lstStyle/>
        <a:p>
          <a:endParaRPr lang="en-US"/>
        </a:p>
      </dgm:t>
    </dgm:pt>
    <dgm:pt modelId="{F40D6208-1259-1240-8F98-D8225AD068D4}" type="pres">
      <dgm:prSet presAssocID="{710A81B3-2D4A-DC4C-B3E4-772EEF90539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A8C4543-4B84-114A-A81C-B82998F4BD6E}" type="pres">
      <dgm:prSet presAssocID="{214D8558-6E07-E347-AB49-5DA071BB754D}" presName="boxAndChildren" presStyleCnt="0"/>
      <dgm:spPr/>
      <dgm:t>
        <a:bodyPr/>
        <a:lstStyle/>
        <a:p>
          <a:endParaRPr lang="en-US"/>
        </a:p>
      </dgm:t>
    </dgm:pt>
    <dgm:pt modelId="{89E2A97C-FEB8-A649-AA57-E2012FFD895E}" type="pres">
      <dgm:prSet presAssocID="{214D8558-6E07-E347-AB49-5DA071BB754D}" presName="parentTextBox" presStyleLbl="node1" presStyleIdx="0" presStyleCnt="3"/>
      <dgm:spPr/>
      <dgm:t>
        <a:bodyPr/>
        <a:lstStyle/>
        <a:p>
          <a:endParaRPr lang="en-US"/>
        </a:p>
      </dgm:t>
    </dgm:pt>
    <dgm:pt modelId="{6F1B9EC4-791A-3C4E-ACDF-5EF365F2D889}" type="pres">
      <dgm:prSet presAssocID="{214D8558-6E07-E347-AB49-5DA071BB754D}" presName="entireBox" presStyleLbl="node1" presStyleIdx="0" presStyleCnt="3"/>
      <dgm:spPr/>
      <dgm:t>
        <a:bodyPr/>
        <a:lstStyle/>
        <a:p>
          <a:endParaRPr lang="en-US"/>
        </a:p>
      </dgm:t>
    </dgm:pt>
    <dgm:pt modelId="{F2208228-0AAF-A34C-B177-1C19C586E5C8}" type="pres">
      <dgm:prSet presAssocID="{214D8558-6E07-E347-AB49-5DA071BB754D}" presName="descendantBox" presStyleCnt="0"/>
      <dgm:spPr/>
      <dgm:t>
        <a:bodyPr/>
        <a:lstStyle/>
        <a:p>
          <a:endParaRPr lang="en-US"/>
        </a:p>
      </dgm:t>
    </dgm:pt>
    <dgm:pt modelId="{270957B5-83E5-6E43-9DD7-FC5D77244BBA}" type="pres">
      <dgm:prSet presAssocID="{B636EC2A-6D21-C143-924B-22078873AA6B}" presName="childTextBox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7369E9-C85F-5B43-B4EF-D60F200AF5E0}" type="pres">
      <dgm:prSet presAssocID="{1D3DCD21-EA59-BA41-90DB-4FFB3AD53CE3}" presName="sp" presStyleCnt="0"/>
      <dgm:spPr/>
      <dgm:t>
        <a:bodyPr/>
        <a:lstStyle/>
        <a:p>
          <a:endParaRPr lang="en-US"/>
        </a:p>
      </dgm:t>
    </dgm:pt>
    <dgm:pt modelId="{B3AC03A2-6D81-CD4B-939D-C707A1A5EF17}" type="pres">
      <dgm:prSet presAssocID="{ABBC923D-6A02-DE4D-BA22-4ED93B54B4B9}" presName="arrowAndChildren" presStyleCnt="0"/>
      <dgm:spPr/>
      <dgm:t>
        <a:bodyPr/>
        <a:lstStyle/>
        <a:p>
          <a:endParaRPr lang="en-US"/>
        </a:p>
      </dgm:t>
    </dgm:pt>
    <dgm:pt modelId="{47F3872E-D0A5-9649-ABB3-2AFCC34F6572}" type="pres">
      <dgm:prSet presAssocID="{ABBC923D-6A02-DE4D-BA22-4ED93B54B4B9}" presName="parentTextArrow" presStyleLbl="node1" presStyleIdx="0" presStyleCnt="3"/>
      <dgm:spPr/>
      <dgm:t>
        <a:bodyPr/>
        <a:lstStyle/>
        <a:p>
          <a:endParaRPr lang="en-US"/>
        </a:p>
      </dgm:t>
    </dgm:pt>
    <dgm:pt modelId="{18F414D3-943E-724B-8CE1-FF2FE8C1A4A7}" type="pres">
      <dgm:prSet presAssocID="{ABBC923D-6A02-DE4D-BA22-4ED93B54B4B9}" presName="arrow" presStyleLbl="node1" presStyleIdx="1" presStyleCnt="3"/>
      <dgm:spPr/>
      <dgm:t>
        <a:bodyPr/>
        <a:lstStyle/>
        <a:p>
          <a:endParaRPr lang="en-US"/>
        </a:p>
      </dgm:t>
    </dgm:pt>
    <dgm:pt modelId="{7A57B0F8-5070-3444-913F-644B901DDCF5}" type="pres">
      <dgm:prSet presAssocID="{ABBC923D-6A02-DE4D-BA22-4ED93B54B4B9}" presName="descendantArrow" presStyleCnt="0"/>
      <dgm:spPr/>
      <dgm:t>
        <a:bodyPr/>
        <a:lstStyle/>
        <a:p>
          <a:endParaRPr lang="en-US"/>
        </a:p>
      </dgm:t>
    </dgm:pt>
    <dgm:pt modelId="{A2252F52-365C-464F-B554-DD09F3BD978F}" type="pres">
      <dgm:prSet presAssocID="{47807EC2-14E8-4746-9781-C453721F646F}" presName="childTextArrow" presStyleLbl="fgAccFollowNode1" presStyleIdx="1" presStyleCnt="3" custScaleX="20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8F16B9-B5D9-9A4C-BB11-CCBD44634D84}" type="pres">
      <dgm:prSet presAssocID="{F9E425B9-5B81-8E45-940F-9CC45DC52BE2}" presName="sp" presStyleCnt="0"/>
      <dgm:spPr/>
      <dgm:t>
        <a:bodyPr/>
        <a:lstStyle/>
        <a:p>
          <a:endParaRPr lang="en-US"/>
        </a:p>
      </dgm:t>
    </dgm:pt>
    <dgm:pt modelId="{35643B1C-141F-E644-924A-5B17DAEE884E}" type="pres">
      <dgm:prSet presAssocID="{F84ADA5C-F81D-E44E-8CF7-C4F40C2E2B95}" presName="arrowAndChildren" presStyleCnt="0"/>
      <dgm:spPr/>
      <dgm:t>
        <a:bodyPr/>
        <a:lstStyle/>
        <a:p>
          <a:endParaRPr lang="en-US"/>
        </a:p>
      </dgm:t>
    </dgm:pt>
    <dgm:pt modelId="{04BB020B-C6F8-1947-A08E-ECDE92B94D9F}" type="pres">
      <dgm:prSet presAssocID="{F84ADA5C-F81D-E44E-8CF7-C4F40C2E2B95}" presName="parentTextArrow" presStyleLbl="node1" presStyleIdx="1" presStyleCnt="3"/>
      <dgm:spPr/>
      <dgm:t>
        <a:bodyPr/>
        <a:lstStyle/>
        <a:p>
          <a:endParaRPr lang="en-US"/>
        </a:p>
      </dgm:t>
    </dgm:pt>
    <dgm:pt modelId="{6CD81160-4A7E-D346-B447-DDAFA36DB412}" type="pres">
      <dgm:prSet presAssocID="{F84ADA5C-F81D-E44E-8CF7-C4F40C2E2B95}" presName="arrow" presStyleLbl="node1" presStyleIdx="2" presStyleCnt="3"/>
      <dgm:spPr/>
      <dgm:t>
        <a:bodyPr/>
        <a:lstStyle/>
        <a:p>
          <a:endParaRPr lang="en-US"/>
        </a:p>
      </dgm:t>
    </dgm:pt>
    <dgm:pt modelId="{6025BD02-6263-8B4B-A514-B39B8344F793}" type="pres">
      <dgm:prSet presAssocID="{F84ADA5C-F81D-E44E-8CF7-C4F40C2E2B95}" presName="descendantArrow" presStyleCnt="0"/>
      <dgm:spPr/>
      <dgm:t>
        <a:bodyPr/>
        <a:lstStyle/>
        <a:p>
          <a:endParaRPr lang="en-US"/>
        </a:p>
      </dgm:t>
    </dgm:pt>
    <dgm:pt modelId="{4B40C2AC-403F-0143-8BAE-E30F3427D367}" type="pres">
      <dgm:prSet presAssocID="{267D032C-E125-A141-81CE-AB85DA07BC05}" presName="childTextArrow" presStyleLbl="fgAccFollowNode1" presStyleIdx="2" presStyleCnt="3" custScaleX="3916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2BA896C-C2D8-4646-8694-E82F9334D9D8}" srcId="{214D8558-6E07-E347-AB49-5DA071BB754D}" destId="{B636EC2A-6D21-C143-924B-22078873AA6B}" srcOrd="0" destOrd="0" parTransId="{49847D4B-4001-064D-BCBB-094276AF1861}" sibTransId="{01A21D8F-7E8C-5C45-A472-A6D96439B3F6}"/>
    <dgm:cxn modelId="{86895435-2896-0B42-B7C3-31A7692941D2}" type="presOf" srcId="{F84ADA5C-F81D-E44E-8CF7-C4F40C2E2B95}" destId="{04BB020B-C6F8-1947-A08E-ECDE92B94D9F}" srcOrd="0" destOrd="0" presId="urn:microsoft.com/office/officeart/2005/8/layout/process4"/>
    <dgm:cxn modelId="{10671C57-6F27-844E-B6EA-C9D8D2DB6D20}" srcId="{ABBC923D-6A02-DE4D-BA22-4ED93B54B4B9}" destId="{47807EC2-14E8-4746-9781-C453721F646F}" srcOrd="0" destOrd="0" parTransId="{61C0F1A8-094E-D943-BCD1-EDE7DFB703A5}" sibTransId="{37DD2A03-3CBB-544B-B9DA-B8AE56859EB7}"/>
    <dgm:cxn modelId="{EBB23A5E-01AE-DE4E-9BA5-D49534DB7A0B}" srcId="{F84ADA5C-F81D-E44E-8CF7-C4F40C2E2B95}" destId="{267D032C-E125-A141-81CE-AB85DA07BC05}" srcOrd="0" destOrd="0" parTransId="{CC45503E-4352-DE4E-9D26-E188F0EBADF4}" sibTransId="{1EC8D736-74E4-2D46-8EC5-5ECDF789F049}"/>
    <dgm:cxn modelId="{17A52021-AE97-A541-9026-F1F4F3184ADE}" type="presOf" srcId="{267D032C-E125-A141-81CE-AB85DA07BC05}" destId="{4B40C2AC-403F-0143-8BAE-E30F3427D367}" srcOrd="0" destOrd="0" presId="urn:microsoft.com/office/officeart/2005/8/layout/process4"/>
    <dgm:cxn modelId="{62B21C3A-F448-D34C-B26B-C0F6DD3AFB92}" type="presOf" srcId="{47807EC2-14E8-4746-9781-C453721F646F}" destId="{A2252F52-365C-464F-B554-DD09F3BD978F}" srcOrd="0" destOrd="0" presId="urn:microsoft.com/office/officeart/2005/8/layout/process4"/>
    <dgm:cxn modelId="{9D81E83C-F2B9-6145-85D5-57679B946E7F}" srcId="{710A81B3-2D4A-DC4C-B3E4-772EEF905396}" destId="{F84ADA5C-F81D-E44E-8CF7-C4F40C2E2B95}" srcOrd="0" destOrd="0" parTransId="{7A8224D8-A5F8-534B-8C8F-0601224ED8B2}" sibTransId="{F9E425B9-5B81-8E45-940F-9CC45DC52BE2}"/>
    <dgm:cxn modelId="{E79CB792-0301-894C-9C16-5E7CEE963660}" srcId="{710A81B3-2D4A-DC4C-B3E4-772EEF905396}" destId="{214D8558-6E07-E347-AB49-5DA071BB754D}" srcOrd="2" destOrd="0" parTransId="{AFDA449A-20CD-1342-A346-272FC31D0B58}" sibTransId="{FF0BCFF6-8BC5-E446-8FA8-A675BA7FA69F}"/>
    <dgm:cxn modelId="{91D87982-831F-0C4C-9A5B-FE917BFA8222}" type="presOf" srcId="{ABBC923D-6A02-DE4D-BA22-4ED93B54B4B9}" destId="{18F414D3-943E-724B-8CE1-FF2FE8C1A4A7}" srcOrd="1" destOrd="0" presId="urn:microsoft.com/office/officeart/2005/8/layout/process4"/>
    <dgm:cxn modelId="{581FFBCA-C637-F943-8165-B24E6C963425}" type="presOf" srcId="{214D8558-6E07-E347-AB49-5DA071BB754D}" destId="{6F1B9EC4-791A-3C4E-ACDF-5EF365F2D889}" srcOrd="1" destOrd="0" presId="urn:microsoft.com/office/officeart/2005/8/layout/process4"/>
    <dgm:cxn modelId="{EE688F28-A772-734F-A553-9E138AEE6DEC}" type="presOf" srcId="{710A81B3-2D4A-DC4C-B3E4-772EEF905396}" destId="{F40D6208-1259-1240-8F98-D8225AD068D4}" srcOrd="0" destOrd="0" presId="urn:microsoft.com/office/officeart/2005/8/layout/process4"/>
    <dgm:cxn modelId="{CB4FA577-AC5A-F946-B60A-B8A9AFE1E7BF}" type="presOf" srcId="{ABBC923D-6A02-DE4D-BA22-4ED93B54B4B9}" destId="{47F3872E-D0A5-9649-ABB3-2AFCC34F6572}" srcOrd="0" destOrd="0" presId="urn:microsoft.com/office/officeart/2005/8/layout/process4"/>
    <dgm:cxn modelId="{D28AAF05-F637-264F-850F-3865F3816494}" srcId="{710A81B3-2D4A-DC4C-B3E4-772EEF905396}" destId="{ABBC923D-6A02-DE4D-BA22-4ED93B54B4B9}" srcOrd="1" destOrd="0" parTransId="{41E39E17-6BA8-B944-90D0-A57259973F3E}" sibTransId="{1D3DCD21-EA59-BA41-90DB-4FFB3AD53CE3}"/>
    <dgm:cxn modelId="{4691061A-AF51-C145-8731-A317BF5B4FCA}" type="presOf" srcId="{B636EC2A-6D21-C143-924B-22078873AA6B}" destId="{270957B5-83E5-6E43-9DD7-FC5D77244BBA}" srcOrd="0" destOrd="0" presId="urn:microsoft.com/office/officeart/2005/8/layout/process4"/>
    <dgm:cxn modelId="{04EB7E9A-0FB5-584D-97A3-AA3144ED8DCD}" type="presOf" srcId="{214D8558-6E07-E347-AB49-5DA071BB754D}" destId="{89E2A97C-FEB8-A649-AA57-E2012FFD895E}" srcOrd="0" destOrd="0" presId="urn:microsoft.com/office/officeart/2005/8/layout/process4"/>
    <dgm:cxn modelId="{F24AB211-8E2E-DA4C-816A-3929D751CAA0}" type="presOf" srcId="{F84ADA5C-F81D-E44E-8CF7-C4F40C2E2B95}" destId="{6CD81160-4A7E-D346-B447-DDAFA36DB412}" srcOrd="1" destOrd="0" presId="urn:microsoft.com/office/officeart/2005/8/layout/process4"/>
    <dgm:cxn modelId="{63678EFE-F20C-CA46-A3AB-F4D30B313DF7}" type="presParOf" srcId="{F40D6208-1259-1240-8F98-D8225AD068D4}" destId="{1A8C4543-4B84-114A-A81C-B82998F4BD6E}" srcOrd="0" destOrd="0" presId="urn:microsoft.com/office/officeart/2005/8/layout/process4"/>
    <dgm:cxn modelId="{D6C280DD-8346-FA4D-975B-386D39BB2465}" type="presParOf" srcId="{1A8C4543-4B84-114A-A81C-B82998F4BD6E}" destId="{89E2A97C-FEB8-A649-AA57-E2012FFD895E}" srcOrd="0" destOrd="0" presId="urn:microsoft.com/office/officeart/2005/8/layout/process4"/>
    <dgm:cxn modelId="{1B23C36A-CEA6-524E-88C6-408F6C441232}" type="presParOf" srcId="{1A8C4543-4B84-114A-A81C-B82998F4BD6E}" destId="{6F1B9EC4-791A-3C4E-ACDF-5EF365F2D889}" srcOrd="1" destOrd="0" presId="urn:microsoft.com/office/officeart/2005/8/layout/process4"/>
    <dgm:cxn modelId="{2D2BF92B-615A-A142-AA7B-76D7A73E4909}" type="presParOf" srcId="{1A8C4543-4B84-114A-A81C-B82998F4BD6E}" destId="{F2208228-0AAF-A34C-B177-1C19C586E5C8}" srcOrd="2" destOrd="0" presId="urn:microsoft.com/office/officeart/2005/8/layout/process4"/>
    <dgm:cxn modelId="{04955DC6-A906-F24D-BB31-CB5FCA24C667}" type="presParOf" srcId="{F2208228-0AAF-A34C-B177-1C19C586E5C8}" destId="{270957B5-83E5-6E43-9DD7-FC5D77244BBA}" srcOrd="0" destOrd="0" presId="urn:microsoft.com/office/officeart/2005/8/layout/process4"/>
    <dgm:cxn modelId="{0C716E11-89BB-CE47-B52E-1B00876CDA97}" type="presParOf" srcId="{F40D6208-1259-1240-8F98-D8225AD068D4}" destId="{1D7369E9-C85F-5B43-B4EF-D60F200AF5E0}" srcOrd="1" destOrd="0" presId="urn:microsoft.com/office/officeart/2005/8/layout/process4"/>
    <dgm:cxn modelId="{6BB0942A-AFD3-4A4C-A6D8-A2829333B8A9}" type="presParOf" srcId="{F40D6208-1259-1240-8F98-D8225AD068D4}" destId="{B3AC03A2-6D81-CD4B-939D-C707A1A5EF17}" srcOrd="2" destOrd="0" presId="urn:microsoft.com/office/officeart/2005/8/layout/process4"/>
    <dgm:cxn modelId="{2AF9D332-E8C4-FF41-843A-9171D4A0C895}" type="presParOf" srcId="{B3AC03A2-6D81-CD4B-939D-C707A1A5EF17}" destId="{47F3872E-D0A5-9649-ABB3-2AFCC34F6572}" srcOrd="0" destOrd="0" presId="urn:microsoft.com/office/officeart/2005/8/layout/process4"/>
    <dgm:cxn modelId="{C61FE0DB-0904-6B40-BF23-4878DFC69284}" type="presParOf" srcId="{B3AC03A2-6D81-CD4B-939D-C707A1A5EF17}" destId="{18F414D3-943E-724B-8CE1-FF2FE8C1A4A7}" srcOrd="1" destOrd="0" presId="urn:microsoft.com/office/officeart/2005/8/layout/process4"/>
    <dgm:cxn modelId="{BCD6B3C3-C9C4-7941-8044-2EDA3B75FD75}" type="presParOf" srcId="{B3AC03A2-6D81-CD4B-939D-C707A1A5EF17}" destId="{7A57B0F8-5070-3444-913F-644B901DDCF5}" srcOrd="2" destOrd="0" presId="urn:microsoft.com/office/officeart/2005/8/layout/process4"/>
    <dgm:cxn modelId="{8D0589B6-6162-D84E-8C6B-3517843017F7}" type="presParOf" srcId="{7A57B0F8-5070-3444-913F-644B901DDCF5}" destId="{A2252F52-365C-464F-B554-DD09F3BD978F}" srcOrd="0" destOrd="0" presId="urn:microsoft.com/office/officeart/2005/8/layout/process4"/>
    <dgm:cxn modelId="{BABC76A1-9F01-7548-AA7A-155F254D0949}" type="presParOf" srcId="{F40D6208-1259-1240-8F98-D8225AD068D4}" destId="{348F16B9-B5D9-9A4C-BB11-CCBD44634D84}" srcOrd="3" destOrd="0" presId="urn:microsoft.com/office/officeart/2005/8/layout/process4"/>
    <dgm:cxn modelId="{71C46E2F-EEC0-B143-A1CD-9B6728EFE8F0}" type="presParOf" srcId="{F40D6208-1259-1240-8F98-D8225AD068D4}" destId="{35643B1C-141F-E644-924A-5B17DAEE884E}" srcOrd="4" destOrd="0" presId="urn:microsoft.com/office/officeart/2005/8/layout/process4"/>
    <dgm:cxn modelId="{0221D4FA-1AFF-F546-AECB-4503D82C74FC}" type="presParOf" srcId="{35643B1C-141F-E644-924A-5B17DAEE884E}" destId="{04BB020B-C6F8-1947-A08E-ECDE92B94D9F}" srcOrd="0" destOrd="0" presId="urn:microsoft.com/office/officeart/2005/8/layout/process4"/>
    <dgm:cxn modelId="{53EB9FF1-5B6F-434F-B34C-E9872E8CED3D}" type="presParOf" srcId="{35643B1C-141F-E644-924A-5B17DAEE884E}" destId="{6CD81160-4A7E-D346-B447-DDAFA36DB412}" srcOrd="1" destOrd="0" presId="urn:microsoft.com/office/officeart/2005/8/layout/process4"/>
    <dgm:cxn modelId="{376900CD-3A05-3441-AA15-77E164427D6D}" type="presParOf" srcId="{35643B1C-141F-E644-924A-5B17DAEE884E}" destId="{6025BD02-6263-8B4B-A514-B39B8344F793}" srcOrd="2" destOrd="0" presId="urn:microsoft.com/office/officeart/2005/8/layout/process4"/>
    <dgm:cxn modelId="{69BFF897-EF3D-DD44-B90B-216DC8EE1849}" type="presParOf" srcId="{6025BD02-6263-8B4B-A514-B39B8344F793}" destId="{4B40C2AC-403F-0143-8BAE-E30F3427D367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9CE81D2-5772-0748-BB95-A0C451F86F07}" type="doc">
      <dgm:prSet loTypeId="urn:microsoft.com/office/officeart/2008/layout/LinedList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E538F51-E9C2-914E-B76D-BEF87B25A78D}">
      <dgm:prSet phldrT="[Text]" custT="1"/>
      <dgm:spPr/>
      <dgm:t>
        <a:bodyPr/>
        <a:lstStyle/>
        <a:p>
          <a:endParaRPr lang="en-US" sz="2200" b="1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2200" b="1" dirty="0" err="1" smtClean="0">
              <a:solidFill>
                <a:schemeClr val="tx2">
                  <a:lumMod val="75000"/>
                </a:schemeClr>
              </a:solidFill>
            </a:rPr>
            <a:t>Vozač</a:t>
          </a:r>
          <a:endParaRPr lang="en-US" sz="2200" b="1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2200" b="1" dirty="0" smtClean="0">
              <a:solidFill>
                <a:schemeClr val="tx2">
                  <a:lumMod val="75000"/>
                </a:schemeClr>
              </a:solidFill>
            </a:rPr>
            <a:t>9 </a:t>
          </a:r>
          <a:r>
            <a:rPr lang="en-US" sz="2200" b="1" dirty="0" err="1" smtClean="0">
              <a:solidFill>
                <a:schemeClr val="tx2">
                  <a:lumMod val="75000"/>
                </a:schemeClr>
              </a:solidFill>
            </a:rPr>
            <a:t>godina</a:t>
          </a:r>
          <a:r>
            <a:rPr lang="en-US" sz="2200" b="1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en-US" sz="2200" b="1" dirty="0" err="1" smtClean="0">
              <a:solidFill>
                <a:schemeClr val="tx2">
                  <a:lumMod val="75000"/>
                </a:schemeClr>
              </a:solidFill>
            </a:rPr>
            <a:t>staža</a:t>
          </a:r>
          <a:endParaRPr lang="en-US" sz="2200" b="1" dirty="0" smtClean="0">
            <a:solidFill>
              <a:schemeClr val="tx2">
                <a:lumMod val="75000"/>
              </a:schemeClr>
            </a:solidFill>
          </a:endParaRPr>
        </a:p>
        <a:p>
          <a:endParaRPr lang="en-US" sz="2200" dirty="0" smtClean="0">
            <a:solidFill>
              <a:schemeClr val="tx2">
                <a:lumMod val="75000"/>
              </a:schemeClr>
            </a:solidFill>
          </a:endParaRPr>
        </a:p>
        <a:p>
          <a:endParaRPr lang="en-US" sz="2200" dirty="0" smtClean="0">
            <a:solidFill>
              <a:schemeClr val="tx2">
                <a:lumMod val="75000"/>
              </a:schemeClr>
            </a:solidFill>
          </a:endParaRPr>
        </a:p>
        <a:p>
          <a:endParaRPr lang="en-US" sz="2200" b="1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2200" b="1" dirty="0" smtClean="0">
              <a:solidFill>
                <a:schemeClr val="tx2">
                  <a:lumMod val="75000"/>
                </a:schemeClr>
              </a:solidFill>
            </a:rPr>
            <a:t>U </a:t>
          </a:r>
          <a:r>
            <a:rPr lang="en-US" sz="2200" b="1" dirty="0" err="1" smtClean="0">
              <a:solidFill>
                <a:schemeClr val="tx2">
                  <a:lumMod val="75000"/>
                </a:schemeClr>
              </a:solidFill>
            </a:rPr>
            <a:t>adolescentnom</a:t>
          </a:r>
          <a:endParaRPr lang="en-US" sz="2200" b="1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2200" b="1" dirty="0" err="1" smtClean="0">
              <a:solidFill>
                <a:schemeClr val="tx2">
                  <a:lumMod val="75000"/>
                </a:schemeClr>
              </a:solidFill>
            </a:rPr>
            <a:t>periodu</a:t>
          </a:r>
          <a:endParaRPr lang="en-US" sz="2200" b="1" dirty="0" smtClean="0">
            <a:solidFill>
              <a:schemeClr val="tx2">
                <a:lumMod val="75000"/>
              </a:schemeClr>
            </a:solidFill>
          </a:endParaRPr>
        </a:p>
      </dgm:t>
    </dgm:pt>
    <dgm:pt modelId="{BEE27A39-5C20-0A46-BFBA-6E844122E4F5}" type="parTrans" cxnId="{FCC68E1A-217B-A041-89EB-CD2BB3C70B9A}">
      <dgm:prSet/>
      <dgm:spPr/>
      <dgm:t>
        <a:bodyPr/>
        <a:lstStyle/>
        <a:p>
          <a:endParaRPr lang="en-US"/>
        </a:p>
      </dgm:t>
    </dgm:pt>
    <dgm:pt modelId="{D0F17A2B-2318-DC45-BEBD-AE60D7E6C21F}" type="sibTrans" cxnId="{FCC68E1A-217B-A041-89EB-CD2BB3C70B9A}">
      <dgm:prSet/>
      <dgm:spPr/>
      <dgm:t>
        <a:bodyPr/>
        <a:lstStyle/>
        <a:p>
          <a:endParaRPr lang="en-US"/>
        </a:p>
      </dgm:t>
    </dgm:pt>
    <dgm:pt modelId="{834B3EB0-2032-6A4C-BDBB-2403431869E7}">
      <dgm:prSet phldrT="[Text]"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i="1" dirty="0" smtClean="0">
              <a:solidFill>
                <a:srgbClr val="17375E"/>
              </a:solidFill>
              <a:latin typeface="+mn-lt"/>
            </a:rPr>
            <a:t>-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Devet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godina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edukacije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,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prekinuo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trogodišnju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srednju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školu</a:t>
          </a:r>
          <a:endParaRPr lang="en-US" sz="2100" i="1" dirty="0" smtClean="0">
            <a:solidFill>
              <a:srgbClr val="17375E"/>
            </a:solidFill>
            <a:latin typeface="+mn-lt"/>
          </a:endParaRPr>
        </a:p>
        <a:p>
          <a:pPr>
            <a:lnSpc>
              <a:spcPct val="100000"/>
            </a:lnSpc>
          </a:pPr>
          <a:r>
            <a:rPr lang="en-US" sz="2100" i="1" dirty="0" smtClean="0">
              <a:solidFill>
                <a:srgbClr val="17375E"/>
              </a:solidFill>
              <a:latin typeface="+mn-lt"/>
            </a:rPr>
            <a:t>-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Tokom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školovanja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postizao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loš</a:t>
          </a:r>
          <a:r>
            <a:rPr lang="en-US" sz="2100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rgbClr val="17375E"/>
              </a:solidFill>
              <a:latin typeface="+mn-lt"/>
            </a:rPr>
            <a:t>uspeh</a:t>
          </a:r>
          <a:endParaRPr lang="en-US" sz="2100" i="1" dirty="0">
            <a:solidFill>
              <a:srgbClr val="17375E"/>
            </a:solidFill>
          </a:endParaRPr>
        </a:p>
      </dgm:t>
    </dgm:pt>
    <dgm:pt modelId="{7ADBDE37-A8C8-2A4E-B688-9A7F0A398A3D}" type="parTrans" cxnId="{ACE98288-9747-B146-B591-07E3667E4BC7}">
      <dgm:prSet/>
      <dgm:spPr/>
      <dgm:t>
        <a:bodyPr/>
        <a:lstStyle/>
        <a:p>
          <a:endParaRPr lang="en-US"/>
        </a:p>
      </dgm:t>
    </dgm:pt>
    <dgm:pt modelId="{653987D7-799B-C54F-8DC6-0A971AA37DAF}" type="sibTrans" cxnId="{ACE98288-9747-B146-B591-07E3667E4BC7}">
      <dgm:prSet/>
      <dgm:spPr/>
      <dgm:t>
        <a:bodyPr/>
        <a:lstStyle/>
        <a:p>
          <a:endParaRPr lang="en-US"/>
        </a:p>
      </dgm:t>
    </dgm:pt>
    <dgm:pt modelId="{A6E78718-9B7A-9C44-8FAC-C321E4A61930}">
      <dgm:prSet phldrT="[Text]" custT="1"/>
      <dgm:spPr/>
      <dgm:t>
        <a:bodyPr/>
        <a:lstStyle/>
        <a:p>
          <a:pPr>
            <a:lnSpc>
              <a:spcPct val="100000"/>
            </a:lnSpc>
          </a:pPr>
          <a:endParaRPr lang="en-US" sz="2000" i="1" dirty="0" smtClean="0">
            <a:solidFill>
              <a:schemeClr val="tx2">
                <a:lumMod val="75000"/>
              </a:schemeClr>
            </a:solidFill>
            <a:latin typeface="+mn-lt"/>
          </a:endParaRPr>
        </a:p>
        <a:p>
          <a:pPr>
            <a:lnSpc>
              <a:spcPct val="100000"/>
            </a:lnSpc>
          </a:pPr>
          <a:r>
            <a:rPr lang="en-US" sz="20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-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Ispoljavanje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antisocijalnog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ponašanja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</a:p>
        <a:p>
          <a:pPr>
            <a:lnSpc>
              <a:spcPct val="100000"/>
            </a:lnSpc>
          </a:pP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(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bežao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iz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škole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,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preterano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konzumirao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alkohol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,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učestvovao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u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tučama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)</a:t>
          </a:r>
        </a:p>
        <a:p>
          <a:pPr>
            <a:lnSpc>
              <a:spcPct val="100000"/>
            </a:lnSpc>
          </a:pP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-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Postojanje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aktivnih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suicidalnih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misli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sa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određenim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planom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i</a:t>
          </a:r>
          <a:r>
            <a:rPr lang="en-US" sz="2100" i="1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namerom</a:t>
          </a:r>
          <a:endParaRPr lang="en-US" sz="2100" dirty="0">
            <a:solidFill>
              <a:schemeClr val="tx2">
                <a:lumMod val="75000"/>
              </a:schemeClr>
            </a:solidFill>
          </a:endParaRPr>
        </a:p>
      </dgm:t>
    </dgm:pt>
    <dgm:pt modelId="{5B09979E-5EE1-FB40-B5BE-F7C0638D9EAB}" type="parTrans" cxnId="{D6E77FE3-AF64-B841-BE17-A5CB1B3FAD68}">
      <dgm:prSet/>
      <dgm:spPr/>
      <dgm:t>
        <a:bodyPr/>
        <a:lstStyle/>
        <a:p>
          <a:endParaRPr lang="en-US"/>
        </a:p>
      </dgm:t>
    </dgm:pt>
    <dgm:pt modelId="{75A8E6D8-7CEC-C047-A3AC-F261B6D6418A}" type="sibTrans" cxnId="{D6E77FE3-AF64-B841-BE17-A5CB1B3FAD68}">
      <dgm:prSet/>
      <dgm:spPr/>
      <dgm:t>
        <a:bodyPr/>
        <a:lstStyle/>
        <a:p>
          <a:endParaRPr lang="en-US"/>
        </a:p>
      </dgm:t>
    </dgm:pt>
    <dgm:pt modelId="{18FE4256-2603-914F-A0C2-159F1378986C}">
      <dgm:prSet phldrT="[Text]"/>
      <dgm:spPr/>
      <dgm:t>
        <a:bodyPr/>
        <a:lstStyle/>
        <a:p>
          <a:endParaRPr lang="en-US" i="1" dirty="0" smtClean="0">
            <a:solidFill>
              <a:srgbClr val="17375E"/>
            </a:solidFill>
          </a:endParaRPr>
        </a:p>
        <a:p>
          <a:r>
            <a:rPr lang="en-US" i="1" dirty="0" smtClean="0">
              <a:solidFill>
                <a:srgbClr val="17375E"/>
              </a:solidFill>
            </a:rPr>
            <a:t>-</a:t>
          </a:r>
          <a:r>
            <a:rPr lang="en-US" i="1" dirty="0" err="1" smtClean="0">
              <a:solidFill>
                <a:srgbClr val="17375E"/>
              </a:solidFill>
            </a:rPr>
            <a:t>Često</a:t>
          </a:r>
          <a:r>
            <a:rPr lang="en-US" i="1" dirty="0" smtClean="0">
              <a:solidFill>
                <a:srgbClr val="17375E"/>
              </a:solidFill>
            </a:rPr>
            <a:t>  </a:t>
          </a:r>
          <a:r>
            <a:rPr lang="en-US" i="1" dirty="0" err="1" smtClean="0">
              <a:solidFill>
                <a:srgbClr val="17375E"/>
              </a:solidFill>
            </a:rPr>
            <a:t>samopovređivanje</a:t>
          </a:r>
          <a:r>
            <a:rPr lang="en-US" i="1" dirty="0" smtClean="0">
              <a:solidFill>
                <a:srgbClr val="17375E"/>
              </a:solidFill>
            </a:rPr>
            <a:t> </a:t>
          </a:r>
          <a:r>
            <a:rPr lang="en-US" i="1" dirty="0" err="1" smtClean="0">
              <a:solidFill>
                <a:srgbClr val="17375E"/>
              </a:solidFill>
            </a:rPr>
            <a:t>zbog</a:t>
          </a:r>
          <a:r>
            <a:rPr lang="en-US" i="1" dirty="0" smtClean="0">
              <a:solidFill>
                <a:srgbClr val="17375E"/>
              </a:solidFill>
            </a:rPr>
            <a:t> “</a:t>
          </a:r>
          <a:r>
            <a:rPr lang="en-US" i="1" dirty="0" err="1" smtClean="0">
              <a:solidFill>
                <a:srgbClr val="17375E"/>
              </a:solidFill>
            </a:rPr>
            <a:t>propalih</a:t>
          </a:r>
          <a:r>
            <a:rPr lang="en-US" i="1" dirty="0" smtClean="0">
              <a:solidFill>
                <a:srgbClr val="17375E"/>
              </a:solidFill>
            </a:rPr>
            <a:t>” </a:t>
          </a:r>
          <a:r>
            <a:rPr lang="en-US" i="1" dirty="0" err="1" smtClean="0">
              <a:solidFill>
                <a:srgbClr val="17375E"/>
              </a:solidFill>
            </a:rPr>
            <a:t>ljubavi</a:t>
          </a:r>
          <a:endParaRPr lang="en-US" i="1" dirty="0" smtClean="0">
            <a:solidFill>
              <a:srgbClr val="17375E"/>
            </a:solidFill>
          </a:endParaRPr>
        </a:p>
        <a:p>
          <a:r>
            <a:rPr lang="en-US" i="1" dirty="0" smtClean="0">
              <a:solidFill>
                <a:srgbClr val="17375E"/>
              </a:solidFill>
              <a:latin typeface="+mn-lt"/>
            </a:rPr>
            <a:t>-U </a:t>
          </a:r>
          <a:r>
            <a:rPr lang="en-US" i="1" dirty="0" err="1" smtClean="0">
              <a:solidFill>
                <a:srgbClr val="17375E"/>
              </a:solidFill>
              <a:latin typeface="+mn-lt"/>
            </a:rPr>
            <a:t>emotivnim</a:t>
          </a:r>
          <a:r>
            <a:rPr lang="en-US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i="1" dirty="0" err="1" smtClean="0">
              <a:solidFill>
                <a:srgbClr val="17375E"/>
              </a:solidFill>
              <a:latin typeface="+mn-lt"/>
            </a:rPr>
            <a:t>vezama</a:t>
          </a:r>
          <a:r>
            <a:rPr lang="en-US" i="1" dirty="0" smtClean="0">
              <a:solidFill>
                <a:srgbClr val="17375E"/>
              </a:solidFill>
              <a:latin typeface="+mn-lt"/>
            </a:rPr>
            <a:t> se </a:t>
          </a:r>
          <a:r>
            <a:rPr lang="en-US" i="1" dirty="0" err="1" smtClean="0">
              <a:solidFill>
                <a:srgbClr val="17375E"/>
              </a:solidFill>
              <a:latin typeface="+mn-lt"/>
            </a:rPr>
            <a:t>ženio</a:t>
          </a:r>
          <a:r>
            <a:rPr lang="en-US" i="1" dirty="0" smtClean="0">
              <a:solidFill>
                <a:srgbClr val="17375E"/>
              </a:solidFill>
              <a:latin typeface="+mn-lt"/>
            </a:rPr>
            <a:t> “</a:t>
          </a:r>
          <a:r>
            <a:rPr lang="en-US" i="1" dirty="0" err="1" smtClean="0">
              <a:solidFill>
                <a:srgbClr val="17375E"/>
              </a:solidFill>
              <a:latin typeface="+mn-lt"/>
            </a:rPr>
            <a:t>bez</a:t>
          </a:r>
          <a:r>
            <a:rPr lang="en-US" i="1" dirty="0" smtClean="0">
              <a:solidFill>
                <a:srgbClr val="17375E"/>
              </a:solidFill>
              <a:latin typeface="+mn-lt"/>
            </a:rPr>
            <a:t> </a:t>
          </a:r>
          <a:r>
            <a:rPr lang="en-US" i="1" dirty="0" err="1" smtClean="0">
              <a:solidFill>
                <a:srgbClr val="17375E"/>
              </a:solidFill>
              <a:latin typeface="+mn-lt"/>
            </a:rPr>
            <a:t>odugovlačenja</a:t>
          </a:r>
          <a:r>
            <a:rPr lang="en-US" i="1" dirty="0" smtClean="0">
              <a:solidFill>
                <a:srgbClr val="17375E"/>
              </a:solidFill>
              <a:latin typeface="+mn-lt"/>
            </a:rPr>
            <a:t>”</a:t>
          </a:r>
          <a:endParaRPr lang="en-US" dirty="0"/>
        </a:p>
      </dgm:t>
    </dgm:pt>
    <dgm:pt modelId="{7831ED6A-4468-7E45-9F3C-F9C1DCCBF8F6}" type="parTrans" cxnId="{7C40B0DE-156B-B641-ADC0-AAFDAE300654}">
      <dgm:prSet/>
      <dgm:spPr/>
      <dgm:t>
        <a:bodyPr/>
        <a:lstStyle/>
        <a:p>
          <a:endParaRPr lang="en-US"/>
        </a:p>
      </dgm:t>
    </dgm:pt>
    <dgm:pt modelId="{A9ED4EE4-8909-8C4F-BC22-588ABFE9568A}" type="sibTrans" cxnId="{7C40B0DE-156B-B641-ADC0-AAFDAE300654}">
      <dgm:prSet/>
      <dgm:spPr/>
      <dgm:t>
        <a:bodyPr/>
        <a:lstStyle/>
        <a:p>
          <a:endParaRPr lang="en-US"/>
        </a:p>
      </dgm:t>
    </dgm:pt>
    <dgm:pt modelId="{212AE319-C437-2148-9109-05D466FDBEB1}" type="pres">
      <dgm:prSet presAssocID="{99CE81D2-5772-0748-BB95-A0C451F86F0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A3332A3F-F901-0F4C-9FB6-968F3EB972F8}" type="pres">
      <dgm:prSet presAssocID="{4E538F51-E9C2-914E-B76D-BEF87B25A78D}" presName="thickLine" presStyleLbl="alignNode1" presStyleIdx="0" presStyleCnt="1"/>
      <dgm:spPr/>
    </dgm:pt>
    <dgm:pt modelId="{F0E10520-2A48-E143-9FD3-E415680F5309}" type="pres">
      <dgm:prSet presAssocID="{4E538F51-E9C2-914E-B76D-BEF87B25A78D}" presName="horz1" presStyleCnt="0"/>
      <dgm:spPr/>
    </dgm:pt>
    <dgm:pt modelId="{56641CF2-8E59-444C-A80C-4473B080EE9C}" type="pres">
      <dgm:prSet presAssocID="{4E538F51-E9C2-914E-B76D-BEF87B25A78D}" presName="tx1" presStyleLbl="revTx" presStyleIdx="0" presStyleCnt="4" custScaleX="140486"/>
      <dgm:spPr/>
      <dgm:t>
        <a:bodyPr/>
        <a:lstStyle/>
        <a:p>
          <a:endParaRPr lang="en-US"/>
        </a:p>
      </dgm:t>
    </dgm:pt>
    <dgm:pt modelId="{42CEC0BA-C6E1-4846-A9B4-5A25362FCCBC}" type="pres">
      <dgm:prSet presAssocID="{4E538F51-E9C2-914E-B76D-BEF87B25A78D}" presName="vert1" presStyleCnt="0"/>
      <dgm:spPr/>
    </dgm:pt>
    <dgm:pt modelId="{E6FEC2F2-1281-6847-89BB-FD91B31B94E4}" type="pres">
      <dgm:prSet presAssocID="{834B3EB0-2032-6A4C-BDBB-2403431869E7}" presName="vertSpace2a" presStyleCnt="0"/>
      <dgm:spPr/>
    </dgm:pt>
    <dgm:pt modelId="{5683196C-386D-B940-AD98-A29934C71BA7}" type="pres">
      <dgm:prSet presAssocID="{834B3EB0-2032-6A4C-BDBB-2403431869E7}" presName="horz2" presStyleCnt="0"/>
      <dgm:spPr/>
    </dgm:pt>
    <dgm:pt modelId="{39351185-FE27-194C-91CC-2242B2C73758}" type="pres">
      <dgm:prSet presAssocID="{834B3EB0-2032-6A4C-BDBB-2403431869E7}" presName="horzSpace2" presStyleCnt="0"/>
      <dgm:spPr/>
    </dgm:pt>
    <dgm:pt modelId="{4B8DE6DC-AFD1-D145-A7D1-5F1AACE9B81A}" type="pres">
      <dgm:prSet presAssocID="{834B3EB0-2032-6A4C-BDBB-2403431869E7}" presName="tx2" presStyleLbl="revTx" presStyleIdx="1" presStyleCnt="4"/>
      <dgm:spPr/>
      <dgm:t>
        <a:bodyPr/>
        <a:lstStyle/>
        <a:p>
          <a:endParaRPr lang="en-US"/>
        </a:p>
      </dgm:t>
    </dgm:pt>
    <dgm:pt modelId="{0CAFE9A3-5E71-DC49-9DC0-C078765F3D00}" type="pres">
      <dgm:prSet presAssocID="{834B3EB0-2032-6A4C-BDBB-2403431869E7}" presName="vert2" presStyleCnt="0"/>
      <dgm:spPr/>
    </dgm:pt>
    <dgm:pt modelId="{152EAFE4-B74A-DA45-BD90-CFB1E362DA64}" type="pres">
      <dgm:prSet presAssocID="{834B3EB0-2032-6A4C-BDBB-2403431869E7}" presName="thinLine2b" presStyleLbl="callout" presStyleIdx="0" presStyleCnt="3" custLinFactY="200000" custLinFactNeighborY="244696"/>
      <dgm:spPr/>
    </dgm:pt>
    <dgm:pt modelId="{4CE2A6F9-A457-6540-B4CF-9F946DE9808E}" type="pres">
      <dgm:prSet presAssocID="{834B3EB0-2032-6A4C-BDBB-2403431869E7}" presName="vertSpace2b" presStyleCnt="0"/>
      <dgm:spPr/>
    </dgm:pt>
    <dgm:pt modelId="{8CE30C92-71A1-BE47-8723-23D40182D30F}" type="pres">
      <dgm:prSet presAssocID="{A6E78718-9B7A-9C44-8FAC-C321E4A61930}" presName="horz2" presStyleCnt="0"/>
      <dgm:spPr/>
    </dgm:pt>
    <dgm:pt modelId="{0E93C580-BFF7-1D40-ACC4-E36599DE1699}" type="pres">
      <dgm:prSet presAssocID="{A6E78718-9B7A-9C44-8FAC-C321E4A61930}" presName="horzSpace2" presStyleCnt="0"/>
      <dgm:spPr/>
    </dgm:pt>
    <dgm:pt modelId="{D32BAB9E-B7BB-6D43-9B37-B94D7324D584}" type="pres">
      <dgm:prSet presAssocID="{A6E78718-9B7A-9C44-8FAC-C321E4A61930}" presName="tx2" presStyleLbl="revTx" presStyleIdx="2" presStyleCnt="4" custScaleY="186274"/>
      <dgm:spPr/>
      <dgm:t>
        <a:bodyPr/>
        <a:lstStyle/>
        <a:p>
          <a:endParaRPr lang="en-US"/>
        </a:p>
      </dgm:t>
    </dgm:pt>
    <dgm:pt modelId="{DC1DA7F6-FE01-7644-A595-00B923BABE25}" type="pres">
      <dgm:prSet presAssocID="{A6E78718-9B7A-9C44-8FAC-C321E4A61930}" presName="vert2" presStyleCnt="0"/>
      <dgm:spPr/>
    </dgm:pt>
    <dgm:pt modelId="{DAD1643D-C6B5-0E48-8E4D-AD99D37C8F2A}" type="pres">
      <dgm:prSet presAssocID="{A6E78718-9B7A-9C44-8FAC-C321E4A61930}" presName="thinLine2b" presStyleLbl="callout" presStyleIdx="1" presStyleCnt="3" custLinFactY="200000" custLinFactNeighborY="265951"/>
      <dgm:spPr/>
    </dgm:pt>
    <dgm:pt modelId="{AC868712-8299-0542-9F43-55665000B61D}" type="pres">
      <dgm:prSet presAssocID="{A6E78718-9B7A-9C44-8FAC-C321E4A61930}" presName="vertSpace2b" presStyleCnt="0"/>
      <dgm:spPr/>
    </dgm:pt>
    <dgm:pt modelId="{08CD1701-16F7-8443-A147-32AF0E892F92}" type="pres">
      <dgm:prSet presAssocID="{18FE4256-2603-914F-A0C2-159F1378986C}" presName="horz2" presStyleCnt="0"/>
      <dgm:spPr/>
    </dgm:pt>
    <dgm:pt modelId="{616AFD6A-1FE0-C144-9644-0A26E4C722C0}" type="pres">
      <dgm:prSet presAssocID="{18FE4256-2603-914F-A0C2-159F1378986C}" presName="horzSpace2" presStyleCnt="0"/>
      <dgm:spPr/>
    </dgm:pt>
    <dgm:pt modelId="{4D31F0AB-E613-D64F-93D5-C3093485716C}" type="pres">
      <dgm:prSet presAssocID="{18FE4256-2603-914F-A0C2-159F1378986C}" presName="tx2" presStyleLbl="revTx" presStyleIdx="3" presStyleCnt="4"/>
      <dgm:spPr/>
      <dgm:t>
        <a:bodyPr/>
        <a:lstStyle/>
        <a:p>
          <a:endParaRPr lang="en-US"/>
        </a:p>
      </dgm:t>
    </dgm:pt>
    <dgm:pt modelId="{EE5C41A3-4170-8A40-8B1B-F0E1875D5F34}" type="pres">
      <dgm:prSet presAssocID="{18FE4256-2603-914F-A0C2-159F1378986C}" presName="vert2" presStyleCnt="0"/>
      <dgm:spPr/>
    </dgm:pt>
    <dgm:pt modelId="{A755D631-A8B6-6D41-AB57-BE55B5B81D42}" type="pres">
      <dgm:prSet presAssocID="{18FE4256-2603-914F-A0C2-159F1378986C}" presName="thinLine2b" presStyleLbl="callout" presStyleIdx="2" presStyleCnt="3"/>
      <dgm:spPr/>
    </dgm:pt>
    <dgm:pt modelId="{40182AAD-521D-C94A-A063-D7DE2B5FCCB2}" type="pres">
      <dgm:prSet presAssocID="{18FE4256-2603-914F-A0C2-159F1378986C}" presName="vertSpace2b" presStyleCnt="0"/>
      <dgm:spPr/>
    </dgm:pt>
  </dgm:ptLst>
  <dgm:cxnLst>
    <dgm:cxn modelId="{0BDF3E5E-FAF1-784A-BB2B-60849A31AE5F}" type="presOf" srcId="{A6E78718-9B7A-9C44-8FAC-C321E4A61930}" destId="{D32BAB9E-B7BB-6D43-9B37-B94D7324D584}" srcOrd="0" destOrd="0" presId="urn:microsoft.com/office/officeart/2008/layout/LinedList"/>
    <dgm:cxn modelId="{D6E77FE3-AF64-B841-BE17-A5CB1B3FAD68}" srcId="{4E538F51-E9C2-914E-B76D-BEF87B25A78D}" destId="{A6E78718-9B7A-9C44-8FAC-C321E4A61930}" srcOrd="1" destOrd="0" parTransId="{5B09979E-5EE1-FB40-B5BE-F7C0638D9EAB}" sibTransId="{75A8E6D8-7CEC-C047-A3AC-F261B6D6418A}"/>
    <dgm:cxn modelId="{98065BAF-ACF9-094F-87BA-6596887FBDD9}" type="presOf" srcId="{834B3EB0-2032-6A4C-BDBB-2403431869E7}" destId="{4B8DE6DC-AFD1-D145-A7D1-5F1AACE9B81A}" srcOrd="0" destOrd="0" presId="urn:microsoft.com/office/officeart/2008/layout/LinedList"/>
    <dgm:cxn modelId="{F5D28C80-8B9A-CB4D-B906-0328241B6DA9}" type="presOf" srcId="{4E538F51-E9C2-914E-B76D-BEF87B25A78D}" destId="{56641CF2-8E59-444C-A80C-4473B080EE9C}" srcOrd="0" destOrd="0" presId="urn:microsoft.com/office/officeart/2008/layout/LinedList"/>
    <dgm:cxn modelId="{78C82425-D84F-0B4B-8175-0FB492BBC31C}" type="presOf" srcId="{99CE81D2-5772-0748-BB95-A0C451F86F07}" destId="{212AE319-C437-2148-9109-05D466FDBEB1}" srcOrd="0" destOrd="0" presId="urn:microsoft.com/office/officeart/2008/layout/LinedList"/>
    <dgm:cxn modelId="{FCC68E1A-217B-A041-89EB-CD2BB3C70B9A}" srcId="{99CE81D2-5772-0748-BB95-A0C451F86F07}" destId="{4E538F51-E9C2-914E-B76D-BEF87B25A78D}" srcOrd="0" destOrd="0" parTransId="{BEE27A39-5C20-0A46-BFBA-6E844122E4F5}" sibTransId="{D0F17A2B-2318-DC45-BEBD-AE60D7E6C21F}"/>
    <dgm:cxn modelId="{F35ED279-E87C-0345-8B78-3177B376C4FC}" type="presOf" srcId="{18FE4256-2603-914F-A0C2-159F1378986C}" destId="{4D31F0AB-E613-D64F-93D5-C3093485716C}" srcOrd="0" destOrd="0" presId="urn:microsoft.com/office/officeart/2008/layout/LinedList"/>
    <dgm:cxn modelId="{ACE98288-9747-B146-B591-07E3667E4BC7}" srcId="{4E538F51-E9C2-914E-B76D-BEF87B25A78D}" destId="{834B3EB0-2032-6A4C-BDBB-2403431869E7}" srcOrd="0" destOrd="0" parTransId="{7ADBDE37-A8C8-2A4E-B688-9A7F0A398A3D}" sibTransId="{653987D7-799B-C54F-8DC6-0A971AA37DAF}"/>
    <dgm:cxn modelId="{7C40B0DE-156B-B641-ADC0-AAFDAE300654}" srcId="{4E538F51-E9C2-914E-B76D-BEF87B25A78D}" destId="{18FE4256-2603-914F-A0C2-159F1378986C}" srcOrd="2" destOrd="0" parTransId="{7831ED6A-4468-7E45-9F3C-F9C1DCCBF8F6}" sibTransId="{A9ED4EE4-8909-8C4F-BC22-588ABFE9568A}"/>
    <dgm:cxn modelId="{9DADAFB1-0D81-A44E-8931-2066431A4B62}" type="presParOf" srcId="{212AE319-C437-2148-9109-05D466FDBEB1}" destId="{A3332A3F-F901-0F4C-9FB6-968F3EB972F8}" srcOrd="0" destOrd="0" presId="urn:microsoft.com/office/officeart/2008/layout/LinedList"/>
    <dgm:cxn modelId="{7CB19FA0-6321-7249-A8CE-4FCDDAF9E3F0}" type="presParOf" srcId="{212AE319-C437-2148-9109-05D466FDBEB1}" destId="{F0E10520-2A48-E143-9FD3-E415680F5309}" srcOrd="1" destOrd="0" presId="urn:microsoft.com/office/officeart/2008/layout/LinedList"/>
    <dgm:cxn modelId="{0FD75856-8B6B-A149-AE3D-F30BFCDDB914}" type="presParOf" srcId="{F0E10520-2A48-E143-9FD3-E415680F5309}" destId="{56641CF2-8E59-444C-A80C-4473B080EE9C}" srcOrd="0" destOrd="0" presId="urn:microsoft.com/office/officeart/2008/layout/LinedList"/>
    <dgm:cxn modelId="{F98FB1DB-8BDB-734E-9CA3-0441BA2D85B2}" type="presParOf" srcId="{F0E10520-2A48-E143-9FD3-E415680F5309}" destId="{42CEC0BA-C6E1-4846-A9B4-5A25362FCCBC}" srcOrd="1" destOrd="0" presId="urn:microsoft.com/office/officeart/2008/layout/LinedList"/>
    <dgm:cxn modelId="{8FD417C2-602E-B84A-BB61-7D5FB6F5DFFE}" type="presParOf" srcId="{42CEC0BA-C6E1-4846-A9B4-5A25362FCCBC}" destId="{E6FEC2F2-1281-6847-89BB-FD91B31B94E4}" srcOrd="0" destOrd="0" presId="urn:microsoft.com/office/officeart/2008/layout/LinedList"/>
    <dgm:cxn modelId="{7FA00AC4-2A9C-4546-9C80-42BA3F5FFCAD}" type="presParOf" srcId="{42CEC0BA-C6E1-4846-A9B4-5A25362FCCBC}" destId="{5683196C-386D-B940-AD98-A29934C71BA7}" srcOrd="1" destOrd="0" presId="urn:microsoft.com/office/officeart/2008/layout/LinedList"/>
    <dgm:cxn modelId="{0D2CDC4C-BE51-AA40-AE65-374AF6BB02F1}" type="presParOf" srcId="{5683196C-386D-B940-AD98-A29934C71BA7}" destId="{39351185-FE27-194C-91CC-2242B2C73758}" srcOrd="0" destOrd="0" presId="urn:microsoft.com/office/officeart/2008/layout/LinedList"/>
    <dgm:cxn modelId="{51351907-1C8C-8341-8F59-D3C3BBDE3DC3}" type="presParOf" srcId="{5683196C-386D-B940-AD98-A29934C71BA7}" destId="{4B8DE6DC-AFD1-D145-A7D1-5F1AACE9B81A}" srcOrd="1" destOrd="0" presId="urn:microsoft.com/office/officeart/2008/layout/LinedList"/>
    <dgm:cxn modelId="{4308A061-603D-1440-8931-A84285E8F174}" type="presParOf" srcId="{5683196C-386D-B940-AD98-A29934C71BA7}" destId="{0CAFE9A3-5E71-DC49-9DC0-C078765F3D00}" srcOrd="2" destOrd="0" presId="urn:microsoft.com/office/officeart/2008/layout/LinedList"/>
    <dgm:cxn modelId="{36F9223E-1A2B-B841-98CF-3E4A086BE171}" type="presParOf" srcId="{42CEC0BA-C6E1-4846-A9B4-5A25362FCCBC}" destId="{152EAFE4-B74A-DA45-BD90-CFB1E362DA64}" srcOrd="2" destOrd="0" presId="urn:microsoft.com/office/officeart/2008/layout/LinedList"/>
    <dgm:cxn modelId="{0C5DBE98-E095-9148-AAC3-A0FC2854F532}" type="presParOf" srcId="{42CEC0BA-C6E1-4846-A9B4-5A25362FCCBC}" destId="{4CE2A6F9-A457-6540-B4CF-9F946DE9808E}" srcOrd="3" destOrd="0" presId="urn:microsoft.com/office/officeart/2008/layout/LinedList"/>
    <dgm:cxn modelId="{F49DE341-72EC-114A-AEA1-924CCA35E78F}" type="presParOf" srcId="{42CEC0BA-C6E1-4846-A9B4-5A25362FCCBC}" destId="{8CE30C92-71A1-BE47-8723-23D40182D30F}" srcOrd="4" destOrd="0" presId="urn:microsoft.com/office/officeart/2008/layout/LinedList"/>
    <dgm:cxn modelId="{34433C3C-7567-1140-A524-207EE588AAA1}" type="presParOf" srcId="{8CE30C92-71A1-BE47-8723-23D40182D30F}" destId="{0E93C580-BFF7-1D40-ACC4-E36599DE1699}" srcOrd="0" destOrd="0" presId="urn:microsoft.com/office/officeart/2008/layout/LinedList"/>
    <dgm:cxn modelId="{4C01E7CE-9606-4B4B-9DD0-141044ACC94B}" type="presParOf" srcId="{8CE30C92-71A1-BE47-8723-23D40182D30F}" destId="{D32BAB9E-B7BB-6D43-9B37-B94D7324D584}" srcOrd="1" destOrd="0" presId="urn:microsoft.com/office/officeart/2008/layout/LinedList"/>
    <dgm:cxn modelId="{39EA4213-3474-094C-832F-B27887DB9933}" type="presParOf" srcId="{8CE30C92-71A1-BE47-8723-23D40182D30F}" destId="{DC1DA7F6-FE01-7644-A595-00B923BABE25}" srcOrd="2" destOrd="0" presId="urn:microsoft.com/office/officeart/2008/layout/LinedList"/>
    <dgm:cxn modelId="{DE310801-89FA-F34F-BE8D-469B236E99AE}" type="presParOf" srcId="{42CEC0BA-C6E1-4846-A9B4-5A25362FCCBC}" destId="{DAD1643D-C6B5-0E48-8E4D-AD99D37C8F2A}" srcOrd="5" destOrd="0" presId="urn:microsoft.com/office/officeart/2008/layout/LinedList"/>
    <dgm:cxn modelId="{02FF9520-40A1-9346-AF48-DF25B9856C89}" type="presParOf" srcId="{42CEC0BA-C6E1-4846-A9B4-5A25362FCCBC}" destId="{AC868712-8299-0542-9F43-55665000B61D}" srcOrd="6" destOrd="0" presId="urn:microsoft.com/office/officeart/2008/layout/LinedList"/>
    <dgm:cxn modelId="{2937A36C-DBFD-6C43-896B-E81375F15F93}" type="presParOf" srcId="{42CEC0BA-C6E1-4846-A9B4-5A25362FCCBC}" destId="{08CD1701-16F7-8443-A147-32AF0E892F92}" srcOrd="7" destOrd="0" presId="urn:microsoft.com/office/officeart/2008/layout/LinedList"/>
    <dgm:cxn modelId="{267FCB35-C744-1A4F-86C7-CA1478E6F72A}" type="presParOf" srcId="{08CD1701-16F7-8443-A147-32AF0E892F92}" destId="{616AFD6A-1FE0-C144-9644-0A26E4C722C0}" srcOrd="0" destOrd="0" presId="urn:microsoft.com/office/officeart/2008/layout/LinedList"/>
    <dgm:cxn modelId="{608D34D7-2274-1A4A-AC0D-43386E493D71}" type="presParOf" srcId="{08CD1701-16F7-8443-A147-32AF0E892F92}" destId="{4D31F0AB-E613-D64F-93D5-C3093485716C}" srcOrd="1" destOrd="0" presId="urn:microsoft.com/office/officeart/2008/layout/LinedList"/>
    <dgm:cxn modelId="{D2D02798-1753-7148-BCF6-494E018DE8D8}" type="presParOf" srcId="{08CD1701-16F7-8443-A147-32AF0E892F92}" destId="{EE5C41A3-4170-8A40-8B1B-F0E1875D5F34}" srcOrd="2" destOrd="0" presId="urn:microsoft.com/office/officeart/2008/layout/LinedList"/>
    <dgm:cxn modelId="{09A7DEA7-CFA3-754A-82AD-50DB58F8366B}" type="presParOf" srcId="{42CEC0BA-C6E1-4846-A9B4-5A25362FCCBC}" destId="{A755D631-A8B6-6D41-AB57-BE55B5B81D42}" srcOrd="8" destOrd="0" presId="urn:microsoft.com/office/officeart/2008/layout/LinedList"/>
    <dgm:cxn modelId="{CA000F37-6C81-B74F-9DD1-1329B224CF01}" type="presParOf" srcId="{42CEC0BA-C6E1-4846-A9B4-5A25362FCCBC}" destId="{40182AAD-521D-C94A-A063-D7DE2B5FCCB2}" srcOrd="9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A5FA7EF-83C5-1341-8FE5-107CFB95EADE}" type="doc">
      <dgm:prSet loTypeId="urn:microsoft.com/office/officeart/2005/8/layout/list1" loCatId="" qsTypeId="urn:microsoft.com/office/officeart/2005/8/quickstyle/simple3" qsCatId="simple" csTypeId="urn:microsoft.com/office/officeart/2005/8/colors/accent1_4" csCatId="accent1" phldr="1"/>
      <dgm:spPr/>
      <dgm:t>
        <a:bodyPr/>
        <a:lstStyle/>
        <a:p>
          <a:endParaRPr lang="en-US"/>
        </a:p>
      </dgm:t>
    </dgm:pt>
    <dgm:pt modelId="{3669C5EB-27A2-564A-B033-02742DC3BC7F}">
      <dgm:prSet phldrT="[Text]" custT="1"/>
      <dgm:spPr/>
      <dgm:t>
        <a:bodyPr/>
        <a:lstStyle/>
        <a:p>
          <a:r>
            <a:rPr lang="en-US" sz="2000" i="1" dirty="0" err="1" smtClean="0">
              <a:solidFill>
                <a:schemeClr val="tx2">
                  <a:lumMod val="75000"/>
                </a:schemeClr>
              </a:solidFill>
            </a:rPr>
            <a:t>Razveden</a:t>
          </a:r>
          <a:endParaRPr lang="en-US" sz="2000" i="1" dirty="0" smtClean="0">
            <a:solidFill>
              <a:schemeClr val="tx2">
                <a:lumMod val="75000"/>
              </a:schemeClr>
            </a:solidFill>
          </a:endParaRPr>
        </a:p>
        <a:p>
          <a:r>
            <a:rPr lang="en-US" sz="2000" i="1" dirty="0" err="1" smtClean="0">
              <a:solidFill>
                <a:schemeClr val="tx2">
                  <a:lumMod val="75000"/>
                </a:schemeClr>
              </a:solidFill>
            </a:rPr>
            <a:t>Četiri</a:t>
          </a:r>
          <a:r>
            <a:rPr lang="en-US" sz="2000" i="1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en-US" sz="2000" i="1" dirty="0" err="1" smtClean="0">
              <a:solidFill>
                <a:schemeClr val="tx2">
                  <a:lumMod val="75000"/>
                </a:schemeClr>
              </a:solidFill>
            </a:rPr>
            <a:t>braka</a:t>
          </a:r>
          <a:r>
            <a:rPr lang="en-US" sz="2000" i="1" dirty="0" smtClean="0">
              <a:solidFill>
                <a:schemeClr val="tx2">
                  <a:lumMod val="75000"/>
                </a:schemeClr>
              </a:solidFill>
            </a:rPr>
            <a:t>, </a:t>
          </a:r>
          <a:r>
            <a:rPr lang="en-US" sz="2000" i="1" dirty="0" err="1" smtClean="0">
              <a:solidFill>
                <a:schemeClr val="tx2">
                  <a:lumMod val="75000"/>
                </a:schemeClr>
              </a:solidFill>
            </a:rPr>
            <a:t>otac</a:t>
          </a:r>
          <a:r>
            <a:rPr lang="en-US" sz="2000" i="1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en-US" sz="2000" i="1" dirty="0" err="1" smtClean="0">
              <a:solidFill>
                <a:schemeClr val="tx2">
                  <a:lumMod val="75000"/>
                </a:schemeClr>
              </a:solidFill>
            </a:rPr>
            <a:t>jednog</a:t>
          </a:r>
          <a:r>
            <a:rPr lang="en-US" sz="2000" i="1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en-US" sz="2000" i="1" dirty="0" err="1" smtClean="0">
              <a:solidFill>
                <a:schemeClr val="tx2">
                  <a:lumMod val="75000"/>
                </a:schemeClr>
              </a:solidFill>
            </a:rPr>
            <a:t>deteta</a:t>
          </a:r>
          <a:endParaRPr lang="en-US" sz="2000" i="1" dirty="0" smtClean="0">
            <a:solidFill>
              <a:schemeClr val="tx2">
                <a:lumMod val="75000"/>
              </a:schemeClr>
            </a:solidFill>
          </a:endParaRPr>
        </a:p>
      </dgm:t>
    </dgm:pt>
    <dgm:pt modelId="{EDF56744-BCD7-674B-9B98-43C965D206A1}" type="parTrans" cxnId="{1E83E83E-8820-0648-BC54-F53B74ADD476}">
      <dgm:prSet/>
      <dgm:spPr/>
      <dgm:t>
        <a:bodyPr/>
        <a:lstStyle/>
        <a:p>
          <a:endParaRPr lang="en-US"/>
        </a:p>
      </dgm:t>
    </dgm:pt>
    <dgm:pt modelId="{81EDF087-7BA5-684E-BE0D-0A31347B160D}" type="sibTrans" cxnId="{1E83E83E-8820-0648-BC54-F53B74ADD476}">
      <dgm:prSet/>
      <dgm:spPr/>
      <dgm:t>
        <a:bodyPr/>
        <a:lstStyle/>
        <a:p>
          <a:endParaRPr lang="en-US"/>
        </a:p>
      </dgm:t>
    </dgm:pt>
    <dgm:pt modelId="{F8ADDEB9-5B1B-354B-B1AF-86655A3226BE}">
      <dgm:prSet phldrT="[Text]" custT="1"/>
      <dgm:spPr/>
      <dgm:t>
        <a:bodyPr/>
        <a:lstStyle/>
        <a:p>
          <a:r>
            <a:rPr lang="en-US" sz="2000" i="1" dirty="0" err="1" smtClean="0">
              <a:solidFill>
                <a:srgbClr val="17375E"/>
              </a:solidFill>
            </a:rPr>
            <a:t>Dete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razvedenih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roditelja</a:t>
          </a:r>
          <a:endParaRPr lang="en-US" sz="2000" i="1" dirty="0" smtClean="0">
            <a:solidFill>
              <a:srgbClr val="17375E"/>
            </a:solidFill>
          </a:endParaRPr>
        </a:p>
        <a:p>
          <a:r>
            <a:rPr lang="en-US" sz="2000" i="1" dirty="0" err="1" smtClean="0">
              <a:solidFill>
                <a:srgbClr val="17375E"/>
              </a:solidFill>
            </a:rPr>
            <a:t>Otac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poginuo</a:t>
          </a:r>
          <a:r>
            <a:rPr lang="en-US" sz="2000" i="1" dirty="0" smtClean="0">
              <a:solidFill>
                <a:srgbClr val="17375E"/>
              </a:solidFill>
            </a:rPr>
            <a:t> u </a:t>
          </a:r>
          <a:r>
            <a:rPr lang="en-US" sz="2000" i="1" dirty="0" err="1" smtClean="0">
              <a:solidFill>
                <a:srgbClr val="17375E"/>
              </a:solidFill>
            </a:rPr>
            <a:t>saobraćajnoj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nesreći</a:t>
          </a:r>
          <a:endParaRPr lang="en-US" sz="2000" i="1" dirty="0" smtClean="0">
            <a:solidFill>
              <a:srgbClr val="17375E"/>
            </a:solidFill>
          </a:endParaRPr>
        </a:p>
        <a:p>
          <a:r>
            <a:rPr lang="en-US" sz="2000" i="1" dirty="0" err="1" smtClean="0">
              <a:solidFill>
                <a:srgbClr val="17375E"/>
              </a:solidFill>
            </a:rPr>
            <a:t>Majka</a:t>
          </a:r>
          <a:r>
            <a:rPr lang="en-US" sz="2000" i="1" dirty="0" smtClean="0">
              <a:solidFill>
                <a:srgbClr val="17375E"/>
              </a:solidFill>
            </a:rPr>
            <a:t> se </a:t>
          </a:r>
          <a:r>
            <a:rPr lang="en-US" sz="2000" i="1" dirty="0" err="1" smtClean="0">
              <a:solidFill>
                <a:srgbClr val="17375E"/>
              </a:solidFill>
            </a:rPr>
            <a:t>više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puta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udavala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endParaRPr lang="en-US" sz="2000" i="1" dirty="0">
            <a:solidFill>
              <a:srgbClr val="17375E"/>
            </a:solidFill>
          </a:endParaRPr>
        </a:p>
      </dgm:t>
    </dgm:pt>
    <dgm:pt modelId="{FFF38D6A-0F64-4645-8971-7596022552BE}" type="parTrans" cxnId="{32F44CA8-0D13-B84B-8B1A-3ACD2C938962}">
      <dgm:prSet/>
      <dgm:spPr/>
      <dgm:t>
        <a:bodyPr/>
        <a:lstStyle/>
        <a:p>
          <a:endParaRPr lang="en-US"/>
        </a:p>
      </dgm:t>
    </dgm:pt>
    <dgm:pt modelId="{B146D45A-9F81-5044-B732-09011D600E6F}" type="sibTrans" cxnId="{32F44CA8-0D13-B84B-8B1A-3ACD2C938962}">
      <dgm:prSet/>
      <dgm:spPr/>
      <dgm:t>
        <a:bodyPr/>
        <a:lstStyle/>
        <a:p>
          <a:endParaRPr lang="en-US"/>
        </a:p>
      </dgm:t>
    </dgm:pt>
    <dgm:pt modelId="{CEF108D8-D2DF-1D42-801C-9885A7F46EE6}">
      <dgm:prSet phldrT="[Text]" custT="1"/>
      <dgm:spPr/>
      <dgm:t>
        <a:bodyPr/>
        <a:lstStyle/>
        <a:p>
          <a:r>
            <a:rPr lang="en-US" sz="2000" i="1" dirty="0" smtClean="0">
              <a:solidFill>
                <a:srgbClr val="17375E"/>
              </a:solidFill>
            </a:rPr>
            <a:t>Baba </a:t>
          </a:r>
          <a:r>
            <a:rPr lang="en-US" sz="2000" i="1" dirty="0" err="1" smtClean="0">
              <a:solidFill>
                <a:srgbClr val="17375E"/>
              </a:solidFill>
            </a:rPr>
            <a:t>i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deda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su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imali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ulogu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supstiuenta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roditelja</a:t>
          </a:r>
          <a:endParaRPr lang="en-US" sz="2000" i="1" dirty="0" smtClean="0">
            <a:solidFill>
              <a:srgbClr val="17375E"/>
            </a:solidFill>
          </a:endParaRPr>
        </a:p>
        <a:p>
          <a:r>
            <a:rPr lang="en-US" sz="2000" i="1" dirty="0" err="1" smtClean="0">
              <a:solidFill>
                <a:srgbClr val="17375E"/>
              </a:solidFill>
            </a:rPr>
            <a:t>Živi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sa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dedom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i</a:t>
          </a:r>
          <a:r>
            <a:rPr lang="en-US" sz="2000" i="1" dirty="0" smtClean="0">
              <a:solidFill>
                <a:srgbClr val="17375E"/>
              </a:solidFill>
            </a:rPr>
            <a:t> </a:t>
          </a:r>
          <a:r>
            <a:rPr lang="en-US" sz="2000" i="1" dirty="0" err="1" smtClean="0">
              <a:solidFill>
                <a:srgbClr val="17375E"/>
              </a:solidFill>
            </a:rPr>
            <a:t>ujakom</a:t>
          </a:r>
          <a:endParaRPr lang="en-US" sz="2000" i="1" dirty="0">
            <a:solidFill>
              <a:srgbClr val="17375E"/>
            </a:solidFill>
          </a:endParaRPr>
        </a:p>
      </dgm:t>
    </dgm:pt>
    <dgm:pt modelId="{1F031D73-4851-EC4B-93B5-AAF28C4BEFCE}" type="parTrans" cxnId="{1796C436-BA4F-A34E-AC01-18D5686F1992}">
      <dgm:prSet/>
      <dgm:spPr/>
      <dgm:t>
        <a:bodyPr/>
        <a:lstStyle/>
        <a:p>
          <a:endParaRPr lang="en-US"/>
        </a:p>
      </dgm:t>
    </dgm:pt>
    <dgm:pt modelId="{B46AE718-D1EE-7C40-B8EE-5A07261BD323}" type="sibTrans" cxnId="{1796C436-BA4F-A34E-AC01-18D5686F1992}">
      <dgm:prSet/>
      <dgm:spPr/>
      <dgm:t>
        <a:bodyPr/>
        <a:lstStyle/>
        <a:p>
          <a:endParaRPr lang="en-US"/>
        </a:p>
      </dgm:t>
    </dgm:pt>
    <dgm:pt modelId="{31734735-BB3B-554B-B565-7C748EE39E72}" type="pres">
      <dgm:prSet presAssocID="{1A5FA7EF-83C5-1341-8FE5-107CFB95EAD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BDBBE06-1874-DC42-8174-E1D68D446610}" type="pres">
      <dgm:prSet presAssocID="{3669C5EB-27A2-564A-B033-02742DC3BC7F}" presName="parentLin" presStyleCnt="0"/>
      <dgm:spPr/>
    </dgm:pt>
    <dgm:pt modelId="{64E70FE3-E5CD-624D-8339-63878CBC91E0}" type="pres">
      <dgm:prSet presAssocID="{3669C5EB-27A2-564A-B033-02742DC3BC7F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A0B3DD75-8872-1E44-8048-14C1541FDB7A}" type="pres">
      <dgm:prSet presAssocID="{3669C5EB-27A2-564A-B033-02742DC3BC7F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430D74-ABE7-8D43-ADEF-A6772D79C1D4}" type="pres">
      <dgm:prSet presAssocID="{3669C5EB-27A2-564A-B033-02742DC3BC7F}" presName="negativeSpace" presStyleCnt="0"/>
      <dgm:spPr/>
    </dgm:pt>
    <dgm:pt modelId="{9680BD2D-CC58-3041-ABD4-C97A0003EEB8}" type="pres">
      <dgm:prSet presAssocID="{3669C5EB-27A2-564A-B033-02742DC3BC7F}" presName="childText" presStyleLbl="conFgAcc1" presStyleIdx="0" presStyleCnt="3">
        <dgm:presLayoutVars>
          <dgm:bulletEnabled val="1"/>
        </dgm:presLayoutVars>
      </dgm:prSet>
      <dgm:spPr/>
    </dgm:pt>
    <dgm:pt modelId="{37A845A2-71F9-654F-8577-F38E877EB105}" type="pres">
      <dgm:prSet presAssocID="{81EDF087-7BA5-684E-BE0D-0A31347B160D}" presName="spaceBetweenRectangles" presStyleCnt="0"/>
      <dgm:spPr/>
    </dgm:pt>
    <dgm:pt modelId="{9085382F-912F-1542-A95B-A2CB5A4E81BE}" type="pres">
      <dgm:prSet presAssocID="{F8ADDEB9-5B1B-354B-B1AF-86655A3226BE}" presName="parentLin" presStyleCnt="0"/>
      <dgm:spPr/>
    </dgm:pt>
    <dgm:pt modelId="{95DA5E88-0327-8048-9D3A-07F3498A39B0}" type="pres">
      <dgm:prSet presAssocID="{F8ADDEB9-5B1B-354B-B1AF-86655A3226BE}" presName="parentLeftMargin" presStyleLbl="node1" presStyleIdx="0" presStyleCnt="3"/>
      <dgm:spPr/>
      <dgm:t>
        <a:bodyPr/>
        <a:lstStyle/>
        <a:p>
          <a:endParaRPr lang="en-US"/>
        </a:p>
      </dgm:t>
    </dgm:pt>
    <dgm:pt modelId="{047DF162-2EAD-B34F-96C2-B88A9D45B04C}" type="pres">
      <dgm:prSet presAssocID="{F8ADDEB9-5B1B-354B-B1AF-86655A3226B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C14399-604D-5E47-972A-46EAA1DAFBCF}" type="pres">
      <dgm:prSet presAssocID="{F8ADDEB9-5B1B-354B-B1AF-86655A3226BE}" presName="negativeSpace" presStyleCnt="0"/>
      <dgm:spPr/>
    </dgm:pt>
    <dgm:pt modelId="{0E007CF6-7B65-684F-8727-EA2A64238964}" type="pres">
      <dgm:prSet presAssocID="{F8ADDEB9-5B1B-354B-B1AF-86655A3226BE}" presName="childText" presStyleLbl="conFgAcc1" presStyleIdx="1" presStyleCnt="3">
        <dgm:presLayoutVars>
          <dgm:bulletEnabled val="1"/>
        </dgm:presLayoutVars>
      </dgm:prSet>
      <dgm:spPr/>
    </dgm:pt>
    <dgm:pt modelId="{FB46480B-D74A-174F-A4D5-FE9FA251DC12}" type="pres">
      <dgm:prSet presAssocID="{B146D45A-9F81-5044-B732-09011D600E6F}" presName="spaceBetweenRectangles" presStyleCnt="0"/>
      <dgm:spPr/>
    </dgm:pt>
    <dgm:pt modelId="{DA692C50-F03A-9842-87D8-4347D978E67C}" type="pres">
      <dgm:prSet presAssocID="{CEF108D8-D2DF-1D42-801C-9885A7F46EE6}" presName="parentLin" presStyleCnt="0"/>
      <dgm:spPr/>
    </dgm:pt>
    <dgm:pt modelId="{28EB5A41-6847-DB4C-8667-647FCB80D6AA}" type="pres">
      <dgm:prSet presAssocID="{CEF108D8-D2DF-1D42-801C-9885A7F46EE6}" presName="parentLeftMargin" presStyleLbl="node1" presStyleIdx="1" presStyleCnt="3"/>
      <dgm:spPr/>
      <dgm:t>
        <a:bodyPr/>
        <a:lstStyle/>
        <a:p>
          <a:endParaRPr lang="en-US"/>
        </a:p>
      </dgm:t>
    </dgm:pt>
    <dgm:pt modelId="{4EB04022-4536-7A44-B8BE-633AA193A051}" type="pres">
      <dgm:prSet presAssocID="{CEF108D8-D2DF-1D42-801C-9885A7F46EE6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7BE2612-5362-C847-9CC3-29168A9AAE58}" type="pres">
      <dgm:prSet presAssocID="{CEF108D8-D2DF-1D42-801C-9885A7F46EE6}" presName="negativeSpace" presStyleCnt="0"/>
      <dgm:spPr/>
    </dgm:pt>
    <dgm:pt modelId="{58B4CF44-B24A-6040-9C0F-249F6F72C06D}" type="pres">
      <dgm:prSet presAssocID="{CEF108D8-D2DF-1D42-801C-9885A7F46EE6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ED016B6-922D-7244-AC24-234ACA7CE341}" type="presOf" srcId="{CEF108D8-D2DF-1D42-801C-9885A7F46EE6}" destId="{4EB04022-4536-7A44-B8BE-633AA193A051}" srcOrd="1" destOrd="0" presId="urn:microsoft.com/office/officeart/2005/8/layout/list1"/>
    <dgm:cxn modelId="{1E83E83E-8820-0648-BC54-F53B74ADD476}" srcId="{1A5FA7EF-83C5-1341-8FE5-107CFB95EADE}" destId="{3669C5EB-27A2-564A-B033-02742DC3BC7F}" srcOrd="0" destOrd="0" parTransId="{EDF56744-BCD7-674B-9B98-43C965D206A1}" sibTransId="{81EDF087-7BA5-684E-BE0D-0A31347B160D}"/>
    <dgm:cxn modelId="{6BACB1E9-1E8B-814F-A2F3-EEE40F69B58E}" type="presOf" srcId="{F8ADDEB9-5B1B-354B-B1AF-86655A3226BE}" destId="{95DA5E88-0327-8048-9D3A-07F3498A39B0}" srcOrd="0" destOrd="0" presId="urn:microsoft.com/office/officeart/2005/8/layout/list1"/>
    <dgm:cxn modelId="{0406E78C-35C0-DE4E-80F8-6E739269ED47}" type="presOf" srcId="{CEF108D8-D2DF-1D42-801C-9885A7F46EE6}" destId="{28EB5A41-6847-DB4C-8667-647FCB80D6AA}" srcOrd="0" destOrd="0" presId="urn:microsoft.com/office/officeart/2005/8/layout/list1"/>
    <dgm:cxn modelId="{11A094C6-E7E4-9F4C-8FD0-7CD2F5DBC73B}" type="presOf" srcId="{3669C5EB-27A2-564A-B033-02742DC3BC7F}" destId="{A0B3DD75-8872-1E44-8048-14C1541FDB7A}" srcOrd="1" destOrd="0" presId="urn:microsoft.com/office/officeart/2005/8/layout/list1"/>
    <dgm:cxn modelId="{7FCAD917-0529-B046-A381-80ACB23C7839}" type="presOf" srcId="{1A5FA7EF-83C5-1341-8FE5-107CFB95EADE}" destId="{31734735-BB3B-554B-B565-7C748EE39E72}" srcOrd="0" destOrd="0" presId="urn:microsoft.com/office/officeart/2005/8/layout/list1"/>
    <dgm:cxn modelId="{82BBC196-E79D-9F46-A73F-E094490C46C5}" type="presOf" srcId="{3669C5EB-27A2-564A-B033-02742DC3BC7F}" destId="{64E70FE3-E5CD-624D-8339-63878CBC91E0}" srcOrd="0" destOrd="0" presId="urn:microsoft.com/office/officeart/2005/8/layout/list1"/>
    <dgm:cxn modelId="{32F44CA8-0D13-B84B-8B1A-3ACD2C938962}" srcId="{1A5FA7EF-83C5-1341-8FE5-107CFB95EADE}" destId="{F8ADDEB9-5B1B-354B-B1AF-86655A3226BE}" srcOrd="1" destOrd="0" parTransId="{FFF38D6A-0F64-4645-8971-7596022552BE}" sibTransId="{B146D45A-9F81-5044-B732-09011D600E6F}"/>
    <dgm:cxn modelId="{5790FD65-055F-634E-803D-A8E62ED8D5A9}" type="presOf" srcId="{F8ADDEB9-5B1B-354B-B1AF-86655A3226BE}" destId="{047DF162-2EAD-B34F-96C2-B88A9D45B04C}" srcOrd="1" destOrd="0" presId="urn:microsoft.com/office/officeart/2005/8/layout/list1"/>
    <dgm:cxn modelId="{1796C436-BA4F-A34E-AC01-18D5686F1992}" srcId="{1A5FA7EF-83C5-1341-8FE5-107CFB95EADE}" destId="{CEF108D8-D2DF-1D42-801C-9885A7F46EE6}" srcOrd="2" destOrd="0" parTransId="{1F031D73-4851-EC4B-93B5-AAF28C4BEFCE}" sibTransId="{B46AE718-D1EE-7C40-B8EE-5A07261BD323}"/>
    <dgm:cxn modelId="{85F675E0-5244-764A-BD4B-8633EB6758A2}" type="presParOf" srcId="{31734735-BB3B-554B-B565-7C748EE39E72}" destId="{BBDBBE06-1874-DC42-8174-E1D68D446610}" srcOrd="0" destOrd="0" presId="urn:microsoft.com/office/officeart/2005/8/layout/list1"/>
    <dgm:cxn modelId="{B879BB0D-E0E5-5D44-A064-EE6CC447FB3F}" type="presParOf" srcId="{BBDBBE06-1874-DC42-8174-E1D68D446610}" destId="{64E70FE3-E5CD-624D-8339-63878CBC91E0}" srcOrd="0" destOrd="0" presId="urn:microsoft.com/office/officeart/2005/8/layout/list1"/>
    <dgm:cxn modelId="{20C1F1A5-0AF6-E44D-993D-645C19E87AD5}" type="presParOf" srcId="{BBDBBE06-1874-DC42-8174-E1D68D446610}" destId="{A0B3DD75-8872-1E44-8048-14C1541FDB7A}" srcOrd="1" destOrd="0" presId="urn:microsoft.com/office/officeart/2005/8/layout/list1"/>
    <dgm:cxn modelId="{D377478F-DCAB-E843-B857-26DFCA6A9E84}" type="presParOf" srcId="{31734735-BB3B-554B-B565-7C748EE39E72}" destId="{F5430D74-ABE7-8D43-ADEF-A6772D79C1D4}" srcOrd="1" destOrd="0" presId="urn:microsoft.com/office/officeart/2005/8/layout/list1"/>
    <dgm:cxn modelId="{6F089319-17B3-C347-A00E-2011519EABB7}" type="presParOf" srcId="{31734735-BB3B-554B-B565-7C748EE39E72}" destId="{9680BD2D-CC58-3041-ABD4-C97A0003EEB8}" srcOrd="2" destOrd="0" presId="urn:microsoft.com/office/officeart/2005/8/layout/list1"/>
    <dgm:cxn modelId="{47B341B6-1FFF-EE45-A7ED-6B0E5D781B66}" type="presParOf" srcId="{31734735-BB3B-554B-B565-7C748EE39E72}" destId="{37A845A2-71F9-654F-8577-F38E877EB105}" srcOrd="3" destOrd="0" presId="urn:microsoft.com/office/officeart/2005/8/layout/list1"/>
    <dgm:cxn modelId="{5AB3AA52-6AFF-344A-ADCA-4CB44F2F0E89}" type="presParOf" srcId="{31734735-BB3B-554B-B565-7C748EE39E72}" destId="{9085382F-912F-1542-A95B-A2CB5A4E81BE}" srcOrd="4" destOrd="0" presId="urn:microsoft.com/office/officeart/2005/8/layout/list1"/>
    <dgm:cxn modelId="{3425C054-93F7-7448-8E91-AF6139F3A5F4}" type="presParOf" srcId="{9085382F-912F-1542-A95B-A2CB5A4E81BE}" destId="{95DA5E88-0327-8048-9D3A-07F3498A39B0}" srcOrd="0" destOrd="0" presId="urn:microsoft.com/office/officeart/2005/8/layout/list1"/>
    <dgm:cxn modelId="{884630D1-4D5D-CC47-9057-A19955B47F63}" type="presParOf" srcId="{9085382F-912F-1542-A95B-A2CB5A4E81BE}" destId="{047DF162-2EAD-B34F-96C2-B88A9D45B04C}" srcOrd="1" destOrd="0" presId="urn:microsoft.com/office/officeart/2005/8/layout/list1"/>
    <dgm:cxn modelId="{506FF0DF-4976-554E-B13C-60506FDE0D3A}" type="presParOf" srcId="{31734735-BB3B-554B-B565-7C748EE39E72}" destId="{B8C14399-604D-5E47-972A-46EAA1DAFBCF}" srcOrd="5" destOrd="0" presId="urn:microsoft.com/office/officeart/2005/8/layout/list1"/>
    <dgm:cxn modelId="{7A0053FD-8C0E-204F-9C21-D87FB6158593}" type="presParOf" srcId="{31734735-BB3B-554B-B565-7C748EE39E72}" destId="{0E007CF6-7B65-684F-8727-EA2A64238964}" srcOrd="6" destOrd="0" presId="urn:microsoft.com/office/officeart/2005/8/layout/list1"/>
    <dgm:cxn modelId="{5866DF6C-DEC5-7045-A0A8-C00BF579A8D9}" type="presParOf" srcId="{31734735-BB3B-554B-B565-7C748EE39E72}" destId="{FB46480B-D74A-174F-A4D5-FE9FA251DC12}" srcOrd="7" destOrd="0" presId="urn:microsoft.com/office/officeart/2005/8/layout/list1"/>
    <dgm:cxn modelId="{46A624AE-7D34-354A-A08C-C85D0C0A5337}" type="presParOf" srcId="{31734735-BB3B-554B-B565-7C748EE39E72}" destId="{DA692C50-F03A-9842-87D8-4347D978E67C}" srcOrd="8" destOrd="0" presId="urn:microsoft.com/office/officeart/2005/8/layout/list1"/>
    <dgm:cxn modelId="{6D461796-EF16-764C-9B53-89D489BD6D10}" type="presParOf" srcId="{DA692C50-F03A-9842-87D8-4347D978E67C}" destId="{28EB5A41-6847-DB4C-8667-647FCB80D6AA}" srcOrd="0" destOrd="0" presId="urn:microsoft.com/office/officeart/2005/8/layout/list1"/>
    <dgm:cxn modelId="{01DC42C5-F294-A744-8800-62EA00B2F2D2}" type="presParOf" srcId="{DA692C50-F03A-9842-87D8-4347D978E67C}" destId="{4EB04022-4536-7A44-B8BE-633AA193A051}" srcOrd="1" destOrd="0" presId="urn:microsoft.com/office/officeart/2005/8/layout/list1"/>
    <dgm:cxn modelId="{8E327BB7-172B-F14D-808E-585BBEE52358}" type="presParOf" srcId="{31734735-BB3B-554B-B565-7C748EE39E72}" destId="{47BE2612-5362-C847-9CC3-29168A9AAE58}" srcOrd="9" destOrd="0" presId="urn:microsoft.com/office/officeart/2005/8/layout/list1"/>
    <dgm:cxn modelId="{7BD71FE7-7187-6B47-8CFF-E1CAE153015C}" type="presParOf" srcId="{31734735-BB3B-554B-B565-7C748EE39E72}" destId="{58B4CF44-B24A-6040-9C0F-249F6F72C06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95E5870-E38D-E34E-92ED-AC58118FD1A0}" type="doc">
      <dgm:prSet loTypeId="urn:microsoft.com/office/officeart/2005/8/layout/gear1" loCatId="" qsTypeId="urn:microsoft.com/office/officeart/2009/2/quickstyle/3D8" qsCatId="3D" csTypeId="urn:microsoft.com/office/officeart/2005/8/colors/accent1_2" csCatId="accent1" phldr="1"/>
      <dgm:spPr/>
    </dgm:pt>
    <dgm:pt modelId="{4E9AE61A-0293-F440-8B83-2B6D4A1CC416}">
      <dgm:prSet phldrT="[Text]" custT="1"/>
      <dgm:spPr/>
      <dgm:t>
        <a:bodyPr/>
        <a:lstStyle/>
        <a:p>
          <a:r>
            <a:rPr lang="en-US" sz="2400" b="1" dirty="0" err="1" smtClean="0"/>
            <a:t>Sklonost</a:t>
          </a:r>
          <a:r>
            <a:rPr lang="en-US" sz="2400" b="1" dirty="0" smtClean="0"/>
            <a:t> </a:t>
          </a:r>
          <a:r>
            <a:rPr lang="en-US" sz="2400" b="1" dirty="0" err="1" smtClean="0"/>
            <a:t>somatofornim</a:t>
          </a:r>
          <a:r>
            <a:rPr lang="en-US" sz="2400" b="1" dirty="0" smtClean="0"/>
            <a:t> </a:t>
          </a:r>
          <a:r>
            <a:rPr lang="en-US" sz="2400" b="1" dirty="0" err="1" smtClean="0"/>
            <a:t>manifestacijamkao</a:t>
          </a:r>
          <a:r>
            <a:rPr lang="en-US" sz="2400" b="1" dirty="0" smtClean="0"/>
            <a:t> </a:t>
          </a:r>
          <a:r>
            <a:rPr lang="en-US" sz="2400" b="1" dirty="0" err="1" smtClean="0"/>
            <a:t>vidom</a:t>
          </a:r>
          <a:r>
            <a:rPr lang="en-US" sz="2400" b="1" dirty="0" smtClean="0"/>
            <a:t> </a:t>
          </a:r>
          <a:r>
            <a:rPr lang="en-US" sz="2400" b="1" dirty="0" err="1" smtClean="0"/>
            <a:t>redukcije</a:t>
          </a:r>
          <a:r>
            <a:rPr lang="en-US" sz="2400" b="1" dirty="0" smtClean="0"/>
            <a:t> </a:t>
          </a:r>
          <a:r>
            <a:rPr lang="en-US" sz="2400" b="1" dirty="0" err="1" smtClean="0"/>
            <a:t>intrapsihičke</a:t>
          </a:r>
          <a:r>
            <a:rPr lang="en-US" sz="2400" b="1" dirty="0" smtClean="0"/>
            <a:t> </a:t>
          </a:r>
          <a:r>
            <a:rPr lang="en-US" sz="2400" b="1" dirty="0" err="1" smtClean="0"/>
            <a:t>tenzije</a:t>
          </a:r>
          <a:r>
            <a:rPr lang="en-US" sz="2400" b="1" dirty="0" smtClean="0"/>
            <a:t> </a:t>
          </a:r>
          <a:endParaRPr lang="en-US" sz="2400" b="1" dirty="0"/>
        </a:p>
      </dgm:t>
    </dgm:pt>
    <dgm:pt modelId="{26D113EC-9872-5247-932A-8455A6A06C7C}" type="parTrans" cxnId="{39711A20-DEE6-A34D-8C69-BBB1F45EA270}">
      <dgm:prSet/>
      <dgm:spPr/>
      <dgm:t>
        <a:bodyPr/>
        <a:lstStyle/>
        <a:p>
          <a:endParaRPr lang="en-US"/>
        </a:p>
      </dgm:t>
    </dgm:pt>
    <dgm:pt modelId="{09B37B3B-919F-8942-9FD6-A3E30852F101}" type="sibTrans" cxnId="{39711A20-DEE6-A34D-8C69-BBB1F45EA270}">
      <dgm:prSet/>
      <dgm:spPr/>
      <dgm:t>
        <a:bodyPr/>
        <a:lstStyle/>
        <a:p>
          <a:endParaRPr lang="en-US"/>
        </a:p>
      </dgm:t>
    </dgm:pt>
    <dgm:pt modelId="{ECFA52F5-F169-8349-A573-0CE8D0693FBE}">
      <dgm:prSet phldrT="[Text]" custT="1"/>
      <dgm:spPr/>
      <dgm:t>
        <a:bodyPr/>
        <a:lstStyle/>
        <a:p>
          <a:r>
            <a:rPr lang="en-US" sz="2000" b="1" dirty="0" smtClean="0"/>
            <a:t>Socio-</a:t>
          </a:r>
          <a:r>
            <a:rPr lang="en-US" sz="2000" b="1" dirty="0" err="1" smtClean="0"/>
            <a:t>emocionalno</a:t>
          </a:r>
          <a:r>
            <a:rPr lang="en-US" sz="2000" b="1" dirty="0" smtClean="0"/>
            <a:t> </a:t>
          </a:r>
          <a:r>
            <a:rPr lang="en-US" sz="2000" b="1" dirty="0" err="1" smtClean="0"/>
            <a:t>nezrela</a:t>
          </a:r>
          <a:r>
            <a:rPr lang="en-US" sz="2000" b="1" dirty="0" smtClean="0"/>
            <a:t> </a:t>
          </a:r>
          <a:r>
            <a:rPr lang="en-US" sz="2000" b="1" dirty="0" err="1" smtClean="0"/>
            <a:t>ličnost</a:t>
          </a:r>
          <a:r>
            <a:rPr lang="en-US" sz="2000" b="1" dirty="0" smtClean="0"/>
            <a:t>, </a:t>
          </a:r>
          <a:r>
            <a:rPr lang="en-US" sz="2000" b="1" dirty="0" err="1" smtClean="0"/>
            <a:t>histrioničnih</a:t>
          </a:r>
          <a:r>
            <a:rPr lang="en-US" sz="2000" b="1" dirty="0" smtClean="0"/>
            <a:t> </a:t>
          </a:r>
          <a:r>
            <a:rPr lang="en-US" sz="2000" b="1" dirty="0" err="1" smtClean="0"/>
            <a:t>crta</a:t>
          </a:r>
          <a:r>
            <a:rPr lang="en-US" sz="2000" b="1" dirty="0" smtClean="0"/>
            <a:t> </a:t>
          </a:r>
          <a:r>
            <a:rPr lang="en-US" sz="2000" b="1" dirty="0" err="1" smtClean="0"/>
            <a:t>sa</a:t>
          </a:r>
          <a:r>
            <a:rPr lang="en-US" sz="2000" b="1" dirty="0" smtClean="0"/>
            <a:t> </a:t>
          </a:r>
          <a:r>
            <a:rPr lang="en-US" sz="2000" b="1" dirty="0" err="1" smtClean="0"/>
            <a:t>slabim</a:t>
          </a:r>
          <a:r>
            <a:rPr lang="en-US" sz="2000" b="1" dirty="0" smtClean="0"/>
            <a:t> ego </a:t>
          </a:r>
          <a:r>
            <a:rPr lang="en-US" sz="2000" b="1" dirty="0" err="1" smtClean="0"/>
            <a:t>snagama</a:t>
          </a:r>
          <a:endParaRPr lang="en-US" sz="2000" b="1" dirty="0"/>
        </a:p>
      </dgm:t>
    </dgm:pt>
    <dgm:pt modelId="{E67E16E6-83DA-8F42-B68E-7CE583603F34}" type="parTrans" cxnId="{95FD671F-3A33-E042-8715-7AD6288D2A11}">
      <dgm:prSet/>
      <dgm:spPr/>
      <dgm:t>
        <a:bodyPr/>
        <a:lstStyle/>
        <a:p>
          <a:endParaRPr lang="en-US"/>
        </a:p>
      </dgm:t>
    </dgm:pt>
    <dgm:pt modelId="{5F11218C-A74D-1140-8706-515AC801C1E5}" type="sibTrans" cxnId="{95FD671F-3A33-E042-8715-7AD6288D2A11}">
      <dgm:prSet/>
      <dgm:spPr/>
      <dgm:t>
        <a:bodyPr/>
        <a:lstStyle/>
        <a:p>
          <a:endParaRPr lang="en-US"/>
        </a:p>
      </dgm:t>
    </dgm:pt>
    <dgm:pt modelId="{CF45AA80-66A4-A14D-81A3-3A9BA58E520C}">
      <dgm:prSet phldrT="[Text]" custT="1"/>
      <dgm:spPr/>
      <dgm:t>
        <a:bodyPr/>
        <a:lstStyle/>
        <a:p>
          <a:r>
            <a:rPr lang="en-US" sz="2400" b="1" dirty="0" err="1" smtClean="0"/>
            <a:t>Intelektualne</a:t>
          </a:r>
          <a:r>
            <a:rPr lang="en-US" sz="2400" b="1" dirty="0" smtClean="0"/>
            <a:t> </a:t>
          </a:r>
          <a:r>
            <a:rPr lang="en-US" sz="2400" b="1" dirty="0" err="1" smtClean="0"/>
            <a:t>sposobnosti</a:t>
          </a:r>
          <a:r>
            <a:rPr lang="en-US" sz="2400" b="1" dirty="0" smtClean="0"/>
            <a:t> </a:t>
          </a:r>
          <a:r>
            <a:rPr lang="en-US" sz="2400" b="1" dirty="0" err="1" smtClean="0"/>
            <a:t>niskog</a:t>
          </a:r>
          <a:r>
            <a:rPr lang="en-US" sz="2400" b="1" dirty="0" smtClean="0"/>
            <a:t> </a:t>
          </a:r>
          <a:r>
            <a:rPr lang="en-US" sz="2400" b="1" dirty="0" err="1" smtClean="0"/>
            <a:t>proseka</a:t>
          </a:r>
          <a:endParaRPr lang="en-US" sz="2400" b="1" dirty="0"/>
        </a:p>
      </dgm:t>
    </dgm:pt>
    <dgm:pt modelId="{9CF12D16-7B59-F446-8C77-0D0306ECAAC7}" type="parTrans" cxnId="{8C9B9CF7-9F7F-AF4B-81DD-FBFD7A428EBD}">
      <dgm:prSet/>
      <dgm:spPr/>
      <dgm:t>
        <a:bodyPr/>
        <a:lstStyle/>
        <a:p>
          <a:endParaRPr lang="en-US"/>
        </a:p>
      </dgm:t>
    </dgm:pt>
    <dgm:pt modelId="{B279B5F8-03FA-A946-A7DF-0D805A8C16F4}" type="sibTrans" cxnId="{8C9B9CF7-9F7F-AF4B-81DD-FBFD7A428EBD}">
      <dgm:prSet/>
      <dgm:spPr/>
      <dgm:t>
        <a:bodyPr/>
        <a:lstStyle/>
        <a:p>
          <a:endParaRPr lang="en-US"/>
        </a:p>
      </dgm:t>
    </dgm:pt>
    <dgm:pt modelId="{EF11F6D8-966D-844C-9916-9B44C5826BDB}" type="pres">
      <dgm:prSet presAssocID="{095E5870-E38D-E34E-92ED-AC58118FD1A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07F1EC72-2B43-5C4E-893A-2B803A1C4781}" type="pres">
      <dgm:prSet presAssocID="{4E9AE61A-0293-F440-8B83-2B6D4A1CC416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74E4C9-4802-5942-B902-953DF53D107C}" type="pres">
      <dgm:prSet presAssocID="{4E9AE61A-0293-F440-8B83-2B6D4A1CC416}" presName="gear1srcNode" presStyleLbl="node1" presStyleIdx="0" presStyleCnt="3"/>
      <dgm:spPr/>
      <dgm:t>
        <a:bodyPr/>
        <a:lstStyle/>
        <a:p>
          <a:endParaRPr lang="en-US"/>
        </a:p>
      </dgm:t>
    </dgm:pt>
    <dgm:pt modelId="{AE363273-2B6E-FF46-A53A-BD31300EEB9B}" type="pres">
      <dgm:prSet presAssocID="{4E9AE61A-0293-F440-8B83-2B6D4A1CC416}" presName="gear1dstNode" presStyleLbl="node1" presStyleIdx="0" presStyleCnt="3"/>
      <dgm:spPr/>
      <dgm:t>
        <a:bodyPr/>
        <a:lstStyle/>
        <a:p>
          <a:endParaRPr lang="en-US"/>
        </a:p>
      </dgm:t>
    </dgm:pt>
    <dgm:pt modelId="{A3DD2D6E-6754-F444-9C7F-F16665228B26}" type="pres">
      <dgm:prSet presAssocID="{ECFA52F5-F169-8349-A573-0CE8D0693FBE}" presName="gear2" presStyleLbl="node1" presStyleIdx="1" presStyleCnt="3" custScaleX="131496" custScaleY="131496" custLinFactNeighborX="-18248" custLinFactNeighborY="2801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D62F8C9-65CD-8E42-ABA9-F6A7A057CC0E}" type="pres">
      <dgm:prSet presAssocID="{ECFA52F5-F169-8349-A573-0CE8D0693FBE}" presName="gear2srcNode" presStyleLbl="node1" presStyleIdx="1" presStyleCnt="3"/>
      <dgm:spPr/>
      <dgm:t>
        <a:bodyPr/>
        <a:lstStyle/>
        <a:p>
          <a:endParaRPr lang="en-US"/>
        </a:p>
      </dgm:t>
    </dgm:pt>
    <dgm:pt modelId="{A3C88AF0-432B-A742-ADC7-FD65B00D9241}" type="pres">
      <dgm:prSet presAssocID="{ECFA52F5-F169-8349-A573-0CE8D0693FBE}" presName="gear2dstNode" presStyleLbl="node1" presStyleIdx="1" presStyleCnt="3"/>
      <dgm:spPr/>
      <dgm:t>
        <a:bodyPr/>
        <a:lstStyle/>
        <a:p>
          <a:endParaRPr lang="en-US"/>
        </a:p>
      </dgm:t>
    </dgm:pt>
    <dgm:pt modelId="{0A053A03-3118-DC47-8DDF-80337362BF81}" type="pres">
      <dgm:prSet presAssocID="{CF45AA80-66A4-A14D-81A3-3A9BA58E520C}" presName="gear3" presStyleLbl="node1" presStyleIdx="2" presStyleCnt="3" custScaleX="147298" custScaleY="147298"/>
      <dgm:spPr/>
      <dgm:t>
        <a:bodyPr/>
        <a:lstStyle/>
        <a:p>
          <a:endParaRPr lang="en-US"/>
        </a:p>
      </dgm:t>
    </dgm:pt>
    <dgm:pt modelId="{F095BBA1-467C-1747-A2E9-D330BD8A4E1D}" type="pres">
      <dgm:prSet presAssocID="{CF45AA80-66A4-A14D-81A3-3A9BA58E520C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38955EA-6DEB-8745-BE5C-6DBBDB14FA61}" type="pres">
      <dgm:prSet presAssocID="{CF45AA80-66A4-A14D-81A3-3A9BA58E520C}" presName="gear3srcNode" presStyleLbl="node1" presStyleIdx="2" presStyleCnt="3"/>
      <dgm:spPr/>
      <dgm:t>
        <a:bodyPr/>
        <a:lstStyle/>
        <a:p>
          <a:endParaRPr lang="en-US"/>
        </a:p>
      </dgm:t>
    </dgm:pt>
    <dgm:pt modelId="{CB811587-8C0D-6848-AC08-25D43918458A}" type="pres">
      <dgm:prSet presAssocID="{CF45AA80-66A4-A14D-81A3-3A9BA58E520C}" presName="gear3dstNode" presStyleLbl="node1" presStyleIdx="2" presStyleCnt="3"/>
      <dgm:spPr/>
      <dgm:t>
        <a:bodyPr/>
        <a:lstStyle/>
        <a:p>
          <a:endParaRPr lang="en-US"/>
        </a:p>
      </dgm:t>
    </dgm:pt>
    <dgm:pt modelId="{9B7044E6-F225-2349-850D-82EA898CD215}" type="pres">
      <dgm:prSet presAssocID="{09B37B3B-919F-8942-9FD6-A3E30852F101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D7736D3B-AE87-8D43-8CCB-17DEDE5890A4}" type="pres">
      <dgm:prSet presAssocID="{5F11218C-A74D-1140-8706-515AC801C1E5}" presName="connector2" presStyleLbl="sibTrans2D1" presStyleIdx="1" presStyleCnt="3" custLinFactNeighborX="-25592" custLinFactNeighborY="15877"/>
      <dgm:spPr/>
      <dgm:t>
        <a:bodyPr/>
        <a:lstStyle/>
        <a:p>
          <a:endParaRPr lang="en-US"/>
        </a:p>
      </dgm:t>
    </dgm:pt>
    <dgm:pt modelId="{D018F981-DF91-6F4A-9E68-9ECF7B37624E}" type="pres">
      <dgm:prSet presAssocID="{B279B5F8-03FA-A946-A7DF-0D805A8C16F4}" presName="connector3" presStyleLbl="sibTrans2D1" presStyleIdx="2" presStyleCnt="3" custScaleX="111479" custScaleY="111478" custLinFactNeighborX="4888" custLinFactNeighborY="-9818"/>
      <dgm:spPr/>
      <dgm:t>
        <a:bodyPr/>
        <a:lstStyle/>
        <a:p>
          <a:endParaRPr lang="en-US"/>
        </a:p>
      </dgm:t>
    </dgm:pt>
  </dgm:ptLst>
  <dgm:cxnLst>
    <dgm:cxn modelId="{0C3CE234-1282-6147-A0AC-B386A5138383}" type="presOf" srcId="{4E9AE61A-0293-F440-8B83-2B6D4A1CC416}" destId="{E774E4C9-4802-5942-B902-953DF53D107C}" srcOrd="1" destOrd="0" presId="urn:microsoft.com/office/officeart/2005/8/layout/gear1"/>
    <dgm:cxn modelId="{06A987CC-75FF-6547-B9BA-E34F672CB7B2}" type="presOf" srcId="{5F11218C-A74D-1140-8706-515AC801C1E5}" destId="{D7736D3B-AE87-8D43-8CCB-17DEDE5890A4}" srcOrd="0" destOrd="0" presId="urn:microsoft.com/office/officeart/2005/8/layout/gear1"/>
    <dgm:cxn modelId="{6B1B1E5E-7F09-4E4E-B9C2-D0F40AD39DB5}" type="presOf" srcId="{ECFA52F5-F169-8349-A573-0CE8D0693FBE}" destId="{A3C88AF0-432B-A742-ADC7-FD65B00D9241}" srcOrd="2" destOrd="0" presId="urn:microsoft.com/office/officeart/2005/8/layout/gear1"/>
    <dgm:cxn modelId="{39711A20-DEE6-A34D-8C69-BBB1F45EA270}" srcId="{095E5870-E38D-E34E-92ED-AC58118FD1A0}" destId="{4E9AE61A-0293-F440-8B83-2B6D4A1CC416}" srcOrd="0" destOrd="0" parTransId="{26D113EC-9872-5247-932A-8455A6A06C7C}" sibTransId="{09B37B3B-919F-8942-9FD6-A3E30852F101}"/>
    <dgm:cxn modelId="{D9CA1B92-B4E7-7141-8562-5F78B9EA6B8C}" type="presOf" srcId="{095E5870-E38D-E34E-92ED-AC58118FD1A0}" destId="{EF11F6D8-966D-844C-9916-9B44C5826BDB}" srcOrd="0" destOrd="0" presId="urn:microsoft.com/office/officeart/2005/8/layout/gear1"/>
    <dgm:cxn modelId="{6AC0D668-C0CC-2642-9582-41BCC3AC018E}" type="presOf" srcId="{CF45AA80-66A4-A14D-81A3-3A9BA58E520C}" destId="{0A053A03-3118-DC47-8DDF-80337362BF81}" srcOrd="0" destOrd="0" presId="urn:microsoft.com/office/officeart/2005/8/layout/gear1"/>
    <dgm:cxn modelId="{D8BE507B-9DBF-C44F-B793-477955C32D61}" type="presOf" srcId="{ECFA52F5-F169-8349-A573-0CE8D0693FBE}" destId="{7D62F8C9-65CD-8E42-ABA9-F6A7A057CC0E}" srcOrd="1" destOrd="0" presId="urn:microsoft.com/office/officeart/2005/8/layout/gear1"/>
    <dgm:cxn modelId="{5612B76A-1B0D-D649-807C-DD3B9A3C67EF}" type="presOf" srcId="{CF45AA80-66A4-A14D-81A3-3A9BA58E520C}" destId="{D38955EA-6DEB-8745-BE5C-6DBBDB14FA61}" srcOrd="2" destOrd="0" presId="urn:microsoft.com/office/officeart/2005/8/layout/gear1"/>
    <dgm:cxn modelId="{6EFA725C-6361-F342-BD66-ECB68081B87D}" type="presOf" srcId="{4E9AE61A-0293-F440-8B83-2B6D4A1CC416}" destId="{AE363273-2B6E-FF46-A53A-BD31300EEB9B}" srcOrd="2" destOrd="0" presId="urn:microsoft.com/office/officeart/2005/8/layout/gear1"/>
    <dgm:cxn modelId="{403F44FC-8609-D949-A36A-460FE2C840D1}" type="presOf" srcId="{CF45AA80-66A4-A14D-81A3-3A9BA58E520C}" destId="{CB811587-8C0D-6848-AC08-25D43918458A}" srcOrd="3" destOrd="0" presId="urn:microsoft.com/office/officeart/2005/8/layout/gear1"/>
    <dgm:cxn modelId="{BEA47B42-7AC8-CD4C-AD60-B877917EDEE1}" type="presOf" srcId="{ECFA52F5-F169-8349-A573-0CE8D0693FBE}" destId="{A3DD2D6E-6754-F444-9C7F-F16665228B26}" srcOrd="0" destOrd="0" presId="urn:microsoft.com/office/officeart/2005/8/layout/gear1"/>
    <dgm:cxn modelId="{95FD671F-3A33-E042-8715-7AD6288D2A11}" srcId="{095E5870-E38D-E34E-92ED-AC58118FD1A0}" destId="{ECFA52F5-F169-8349-A573-0CE8D0693FBE}" srcOrd="1" destOrd="0" parTransId="{E67E16E6-83DA-8F42-B68E-7CE583603F34}" sibTransId="{5F11218C-A74D-1140-8706-515AC801C1E5}"/>
    <dgm:cxn modelId="{2B95D67B-6B90-D64A-97C6-34B899CB8C90}" type="presOf" srcId="{CF45AA80-66A4-A14D-81A3-3A9BA58E520C}" destId="{F095BBA1-467C-1747-A2E9-D330BD8A4E1D}" srcOrd="1" destOrd="0" presId="urn:microsoft.com/office/officeart/2005/8/layout/gear1"/>
    <dgm:cxn modelId="{8C9B9CF7-9F7F-AF4B-81DD-FBFD7A428EBD}" srcId="{095E5870-E38D-E34E-92ED-AC58118FD1A0}" destId="{CF45AA80-66A4-A14D-81A3-3A9BA58E520C}" srcOrd="2" destOrd="0" parTransId="{9CF12D16-7B59-F446-8C77-0D0306ECAAC7}" sibTransId="{B279B5F8-03FA-A946-A7DF-0D805A8C16F4}"/>
    <dgm:cxn modelId="{4DB63DDD-37F4-AD4B-8BFD-0325FBD93BC7}" type="presOf" srcId="{4E9AE61A-0293-F440-8B83-2B6D4A1CC416}" destId="{07F1EC72-2B43-5C4E-893A-2B803A1C4781}" srcOrd="0" destOrd="0" presId="urn:microsoft.com/office/officeart/2005/8/layout/gear1"/>
    <dgm:cxn modelId="{CBF5EDA8-D3C0-1D44-8822-E85C8B45D748}" type="presOf" srcId="{B279B5F8-03FA-A946-A7DF-0D805A8C16F4}" destId="{D018F981-DF91-6F4A-9E68-9ECF7B37624E}" srcOrd="0" destOrd="0" presId="urn:microsoft.com/office/officeart/2005/8/layout/gear1"/>
    <dgm:cxn modelId="{7AA9B590-AF89-3846-9946-3FD7776F3161}" type="presOf" srcId="{09B37B3B-919F-8942-9FD6-A3E30852F101}" destId="{9B7044E6-F225-2349-850D-82EA898CD215}" srcOrd="0" destOrd="0" presId="urn:microsoft.com/office/officeart/2005/8/layout/gear1"/>
    <dgm:cxn modelId="{DF37E250-A4DA-F548-BA3D-51FCA5421BB3}" type="presParOf" srcId="{EF11F6D8-966D-844C-9916-9B44C5826BDB}" destId="{07F1EC72-2B43-5C4E-893A-2B803A1C4781}" srcOrd="0" destOrd="0" presId="urn:microsoft.com/office/officeart/2005/8/layout/gear1"/>
    <dgm:cxn modelId="{974CB5F0-9D5C-E049-B123-A9A17EF2B038}" type="presParOf" srcId="{EF11F6D8-966D-844C-9916-9B44C5826BDB}" destId="{E774E4C9-4802-5942-B902-953DF53D107C}" srcOrd="1" destOrd="0" presId="urn:microsoft.com/office/officeart/2005/8/layout/gear1"/>
    <dgm:cxn modelId="{B8C7DA99-289F-F647-B81E-3A822CD87CDA}" type="presParOf" srcId="{EF11F6D8-966D-844C-9916-9B44C5826BDB}" destId="{AE363273-2B6E-FF46-A53A-BD31300EEB9B}" srcOrd="2" destOrd="0" presId="urn:microsoft.com/office/officeart/2005/8/layout/gear1"/>
    <dgm:cxn modelId="{4B730F04-C43D-114F-B160-935B6B18C9DA}" type="presParOf" srcId="{EF11F6D8-966D-844C-9916-9B44C5826BDB}" destId="{A3DD2D6E-6754-F444-9C7F-F16665228B26}" srcOrd="3" destOrd="0" presId="urn:microsoft.com/office/officeart/2005/8/layout/gear1"/>
    <dgm:cxn modelId="{08C6D9DD-C1C9-0144-8889-22455E04CE86}" type="presParOf" srcId="{EF11F6D8-966D-844C-9916-9B44C5826BDB}" destId="{7D62F8C9-65CD-8E42-ABA9-F6A7A057CC0E}" srcOrd="4" destOrd="0" presId="urn:microsoft.com/office/officeart/2005/8/layout/gear1"/>
    <dgm:cxn modelId="{27E4BE29-5085-2E4E-B390-23DA2AB3AEB8}" type="presParOf" srcId="{EF11F6D8-966D-844C-9916-9B44C5826BDB}" destId="{A3C88AF0-432B-A742-ADC7-FD65B00D9241}" srcOrd="5" destOrd="0" presId="urn:microsoft.com/office/officeart/2005/8/layout/gear1"/>
    <dgm:cxn modelId="{BDAEE585-30C3-0848-BD82-CF2C8A1A5672}" type="presParOf" srcId="{EF11F6D8-966D-844C-9916-9B44C5826BDB}" destId="{0A053A03-3118-DC47-8DDF-80337362BF81}" srcOrd="6" destOrd="0" presId="urn:microsoft.com/office/officeart/2005/8/layout/gear1"/>
    <dgm:cxn modelId="{4385580F-0AC6-484E-A8C4-A9B737AF21CC}" type="presParOf" srcId="{EF11F6D8-966D-844C-9916-9B44C5826BDB}" destId="{F095BBA1-467C-1747-A2E9-D330BD8A4E1D}" srcOrd="7" destOrd="0" presId="urn:microsoft.com/office/officeart/2005/8/layout/gear1"/>
    <dgm:cxn modelId="{4E85A949-0B48-0D4C-B1F7-3027DBB6B82A}" type="presParOf" srcId="{EF11F6D8-966D-844C-9916-9B44C5826BDB}" destId="{D38955EA-6DEB-8745-BE5C-6DBBDB14FA61}" srcOrd="8" destOrd="0" presId="urn:microsoft.com/office/officeart/2005/8/layout/gear1"/>
    <dgm:cxn modelId="{D39E0403-BFD3-7943-A306-E0BAECE4BA4A}" type="presParOf" srcId="{EF11F6D8-966D-844C-9916-9B44C5826BDB}" destId="{CB811587-8C0D-6848-AC08-25D43918458A}" srcOrd="9" destOrd="0" presId="urn:microsoft.com/office/officeart/2005/8/layout/gear1"/>
    <dgm:cxn modelId="{153E662A-DA7E-FC4D-A4A2-CA54F002609F}" type="presParOf" srcId="{EF11F6D8-966D-844C-9916-9B44C5826BDB}" destId="{9B7044E6-F225-2349-850D-82EA898CD215}" srcOrd="10" destOrd="0" presId="urn:microsoft.com/office/officeart/2005/8/layout/gear1"/>
    <dgm:cxn modelId="{10DBE00C-BECF-BA4E-8212-995C2D06CD48}" type="presParOf" srcId="{EF11F6D8-966D-844C-9916-9B44C5826BDB}" destId="{D7736D3B-AE87-8D43-8CCB-17DEDE5890A4}" srcOrd="11" destOrd="0" presId="urn:microsoft.com/office/officeart/2005/8/layout/gear1"/>
    <dgm:cxn modelId="{58426110-B904-DA4E-90E4-FDCE36EC848F}" type="presParOf" srcId="{EF11F6D8-966D-844C-9916-9B44C5826BDB}" destId="{D018F981-DF91-6F4A-9E68-9ECF7B37624E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1B9EC4-791A-3C4E-ACDF-5EF365F2D889}">
      <dsp:nvSpPr>
        <dsp:cNvPr id="0" name=""/>
        <dsp:cNvSpPr/>
      </dsp:nvSpPr>
      <dsp:spPr>
        <a:xfrm>
          <a:off x="0" y="3234852"/>
          <a:ext cx="8686800" cy="1061750"/>
        </a:xfrm>
        <a:prstGeom prst="rect">
          <a:avLst/>
        </a:prstGeom>
        <a:solidFill>
          <a:schemeClr val="accent2"/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err="1" smtClean="0">
              <a:latin typeface="+mn-lt"/>
            </a:rPr>
            <a:t>Aktuelna</a:t>
          </a:r>
          <a:r>
            <a:rPr lang="en-US" sz="2100" b="1" kern="1200" dirty="0" smtClean="0">
              <a:latin typeface="+mn-lt"/>
            </a:rPr>
            <a:t> </a:t>
          </a:r>
          <a:r>
            <a:rPr lang="en-US" sz="2100" b="1" kern="1200" dirty="0" err="1" smtClean="0">
              <a:latin typeface="+mn-lt"/>
            </a:rPr>
            <a:t>progresija</a:t>
          </a:r>
          <a:r>
            <a:rPr lang="en-US" sz="2100" b="1" kern="1200" dirty="0" smtClean="0">
              <a:latin typeface="+mn-lt"/>
            </a:rPr>
            <a:t> </a:t>
          </a:r>
          <a:r>
            <a:rPr lang="en-US" sz="2100" b="1" kern="1200" dirty="0" err="1" smtClean="0">
              <a:latin typeface="+mn-lt"/>
            </a:rPr>
            <a:t>tegoba</a:t>
          </a:r>
          <a:r>
            <a:rPr lang="en-US" sz="2100" b="1" kern="1200" dirty="0" smtClean="0">
              <a:latin typeface="+mn-lt"/>
            </a:rPr>
            <a:t> </a:t>
          </a:r>
          <a:r>
            <a:rPr lang="en-US" sz="2100" b="1" kern="1200" dirty="0" err="1" smtClean="0">
              <a:latin typeface="+mn-lt"/>
            </a:rPr>
            <a:t>i</a:t>
          </a:r>
          <a:r>
            <a:rPr lang="en-US" sz="2100" b="1" kern="1200" dirty="0" smtClean="0">
              <a:latin typeface="+mn-lt"/>
            </a:rPr>
            <a:t> </a:t>
          </a:r>
          <a:r>
            <a:rPr lang="en-US" sz="2100" b="1" kern="1200" dirty="0" err="1" smtClean="0">
              <a:latin typeface="+mn-lt"/>
            </a:rPr>
            <a:t>posledična</a:t>
          </a:r>
          <a:r>
            <a:rPr lang="en-US" sz="2100" b="1" kern="1200" dirty="0" smtClean="0">
              <a:latin typeface="+mn-lt"/>
            </a:rPr>
            <a:t> </a:t>
          </a:r>
          <a:r>
            <a:rPr lang="en-US" sz="2100" b="1" kern="1200" dirty="0" err="1" smtClean="0">
              <a:latin typeface="+mn-lt"/>
            </a:rPr>
            <a:t>radna</a:t>
          </a:r>
          <a:r>
            <a:rPr lang="en-US" sz="2100" b="1" kern="1200" dirty="0" smtClean="0">
              <a:latin typeface="+mn-lt"/>
            </a:rPr>
            <a:t> </a:t>
          </a:r>
          <a:r>
            <a:rPr lang="en-US" sz="2100" b="1" kern="1200" dirty="0" err="1" smtClean="0">
              <a:latin typeface="+mn-lt"/>
            </a:rPr>
            <a:t>nesposobnost</a:t>
          </a:r>
          <a:endParaRPr lang="en-US" sz="2100" b="1" kern="1200" dirty="0"/>
        </a:p>
      </dsp:txBody>
      <dsp:txXfrm>
        <a:off x="0" y="3234852"/>
        <a:ext cx="8686800" cy="573345"/>
      </dsp:txXfrm>
    </dsp:sp>
    <dsp:sp modelId="{270957B5-83E5-6E43-9DD7-FC5D77244BBA}">
      <dsp:nvSpPr>
        <dsp:cNvPr id="0" name=""/>
        <dsp:cNvSpPr/>
      </dsp:nvSpPr>
      <dsp:spPr>
        <a:xfrm>
          <a:off x="0" y="3786963"/>
          <a:ext cx="8686800" cy="48840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latin typeface="+mn-lt"/>
            </a:rPr>
            <a:t>Smetnje</a:t>
          </a:r>
          <a:r>
            <a:rPr lang="en-US" sz="2200" b="1" kern="1200" dirty="0" smtClean="0">
              <a:latin typeface="+mn-lt"/>
            </a:rPr>
            <a:t> </a:t>
          </a:r>
          <a:r>
            <a:rPr lang="en-US" sz="2200" b="1" kern="1200" dirty="0" err="1" smtClean="0">
              <a:latin typeface="+mn-lt"/>
            </a:rPr>
            <a:t>sa</a:t>
          </a:r>
          <a:r>
            <a:rPr lang="en-US" sz="2200" b="1" kern="1200" dirty="0" smtClean="0">
              <a:latin typeface="+mn-lt"/>
            </a:rPr>
            <a:t> </a:t>
          </a:r>
          <a:r>
            <a:rPr lang="en-US" sz="2200" b="1" kern="1200" dirty="0" err="1" smtClean="0">
              <a:latin typeface="+mn-lt"/>
            </a:rPr>
            <a:t>hodom</a:t>
          </a:r>
          <a:r>
            <a:rPr lang="en-US" sz="2200" b="1" kern="1200" dirty="0" smtClean="0">
              <a:latin typeface="+mn-lt"/>
            </a:rPr>
            <a:t> </a:t>
          </a:r>
          <a:r>
            <a:rPr lang="en-US" sz="2200" b="1" kern="1200" dirty="0" err="1" smtClean="0">
              <a:latin typeface="+mn-lt"/>
            </a:rPr>
            <a:t>prevazilaze</a:t>
          </a:r>
          <a:r>
            <a:rPr lang="en-US" sz="2200" b="1" kern="1200" dirty="0" smtClean="0">
              <a:latin typeface="+mn-lt"/>
            </a:rPr>
            <a:t> </a:t>
          </a:r>
          <a:r>
            <a:rPr lang="en-US" sz="2200" b="1" kern="1200" dirty="0" err="1" smtClean="0">
              <a:latin typeface="+mn-lt"/>
            </a:rPr>
            <a:t>verifikovano</a:t>
          </a:r>
          <a:r>
            <a:rPr lang="en-US" sz="2200" b="1" kern="1200" dirty="0" smtClean="0">
              <a:latin typeface="+mn-lt"/>
            </a:rPr>
            <a:t> </a:t>
          </a:r>
          <a:r>
            <a:rPr lang="en-US" sz="2200" b="1" kern="1200" dirty="0" err="1" smtClean="0">
              <a:latin typeface="+mn-lt"/>
            </a:rPr>
            <a:t>koštano</a:t>
          </a:r>
          <a:r>
            <a:rPr lang="sr-Latn-RS" sz="2200" b="1" kern="1200" smtClean="0">
              <a:latin typeface="+mn-lt"/>
            </a:rPr>
            <a:t>-</a:t>
          </a:r>
          <a:r>
            <a:rPr lang="en-US" sz="2200" b="1" kern="1200" smtClean="0">
              <a:latin typeface="+mn-lt"/>
            </a:rPr>
            <a:t>zglobno</a:t>
          </a:r>
          <a:r>
            <a:rPr lang="en-US" sz="2200" b="1" kern="1200" dirty="0" smtClean="0">
              <a:latin typeface="+mn-lt"/>
            </a:rPr>
            <a:t> </a:t>
          </a:r>
          <a:r>
            <a:rPr lang="en-US" sz="2200" b="1" kern="1200" dirty="0" err="1" smtClean="0">
              <a:latin typeface="+mn-lt"/>
            </a:rPr>
            <a:t>oboljenje</a:t>
          </a:r>
          <a:endParaRPr lang="en-US" sz="2200" b="1" kern="1200" dirty="0"/>
        </a:p>
      </dsp:txBody>
      <dsp:txXfrm>
        <a:off x="0" y="3786963"/>
        <a:ext cx="8686800" cy="488405"/>
      </dsp:txXfrm>
    </dsp:sp>
    <dsp:sp modelId="{18F414D3-943E-724B-8CE1-FF2FE8C1A4A7}">
      <dsp:nvSpPr>
        <dsp:cNvPr id="0" name=""/>
        <dsp:cNvSpPr/>
      </dsp:nvSpPr>
      <dsp:spPr>
        <a:xfrm rot="10800000">
          <a:off x="0" y="1617806"/>
          <a:ext cx="8686800" cy="1632972"/>
        </a:xfrm>
        <a:prstGeom prst="upArrowCallou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+mn-lt"/>
            </a:rPr>
            <a:t>Varijabilnost</a:t>
          </a:r>
          <a:r>
            <a:rPr lang="en-US" sz="2400" b="1" kern="1200" dirty="0" smtClean="0">
              <a:latin typeface="+mn-lt"/>
            </a:rPr>
            <a:t> /</a:t>
          </a:r>
          <a:r>
            <a:rPr lang="en-US" sz="2400" b="1" kern="1200" dirty="0" err="1" smtClean="0">
              <a:latin typeface="+mn-lt"/>
            </a:rPr>
            <a:t>flukutuacije</a:t>
          </a:r>
          <a:r>
            <a:rPr lang="en-US" sz="2400" b="1" kern="1200" dirty="0" smtClean="0">
              <a:latin typeface="+mn-lt"/>
            </a:rPr>
            <a:t> </a:t>
          </a:r>
          <a:r>
            <a:rPr lang="en-US" sz="2400" b="1" kern="1200" dirty="0" err="1" smtClean="0">
              <a:latin typeface="+mn-lt"/>
            </a:rPr>
            <a:t>intenziteta</a:t>
          </a:r>
          <a:r>
            <a:rPr lang="en-US" sz="2400" b="1" kern="1200" dirty="0" smtClean="0">
              <a:latin typeface="+mn-lt"/>
            </a:rPr>
            <a:t>/ </a:t>
          </a:r>
          <a:r>
            <a:rPr lang="en-US" sz="2400" b="1" kern="1200" dirty="0" err="1" smtClean="0">
              <a:latin typeface="+mn-lt"/>
            </a:rPr>
            <a:t>tegoba</a:t>
          </a:r>
          <a:r>
            <a:rPr lang="en-US" sz="2400" b="1" kern="1200" dirty="0" smtClean="0">
              <a:latin typeface="+mn-lt"/>
            </a:rPr>
            <a:t> </a:t>
          </a:r>
          <a:r>
            <a:rPr lang="en-US" sz="2400" b="1" kern="1200" dirty="0" err="1" smtClean="0">
              <a:latin typeface="+mn-lt"/>
            </a:rPr>
            <a:t>tokom</a:t>
          </a:r>
          <a:r>
            <a:rPr lang="en-US" sz="2400" b="1" kern="1200" dirty="0" smtClean="0">
              <a:latin typeface="+mn-lt"/>
            </a:rPr>
            <a:t> </a:t>
          </a:r>
          <a:r>
            <a:rPr lang="en-US" sz="2400" b="1" kern="1200" dirty="0" err="1" smtClean="0">
              <a:latin typeface="+mn-lt"/>
            </a:rPr>
            <a:t>vremena</a:t>
          </a:r>
          <a:r>
            <a:rPr lang="en-US" sz="2400" b="1" kern="1200" dirty="0" smtClean="0">
              <a:latin typeface="+mn-lt"/>
            </a:rPr>
            <a:t> </a:t>
          </a:r>
          <a:endParaRPr lang="en-US" sz="2400" b="1" kern="1200" dirty="0"/>
        </a:p>
      </dsp:txBody>
      <dsp:txXfrm rot="-10800000">
        <a:off x="0" y="1617806"/>
        <a:ext cx="8686800" cy="573173"/>
      </dsp:txXfrm>
    </dsp:sp>
    <dsp:sp modelId="{A2252F52-365C-464F-B554-DD09F3BD978F}">
      <dsp:nvSpPr>
        <dsp:cNvPr id="0" name=""/>
        <dsp:cNvSpPr/>
      </dsp:nvSpPr>
      <dsp:spPr>
        <a:xfrm>
          <a:off x="1060" y="2190979"/>
          <a:ext cx="8684679" cy="488258"/>
        </a:xfrm>
        <a:prstGeom prst="rect">
          <a:avLst/>
        </a:prstGeom>
        <a:solidFill>
          <a:schemeClr val="accent2">
            <a:tint val="40000"/>
            <a:alpha val="90000"/>
            <a:hueOff val="2512910"/>
            <a:satOff val="-2189"/>
            <a:lumOff val="-3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2512910"/>
              <a:satOff val="-2189"/>
              <a:lumOff val="-3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>
              <a:latin typeface="+mn-lt"/>
            </a:rPr>
            <a:t>Nekonzistentnost neurološkog nalaza</a:t>
          </a:r>
          <a:endParaRPr lang="en-US" sz="2200" kern="1200" dirty="0">
            <a:latin typeface="+mn-lt"/>
          </a:endParaRPr>
        </a:p>
      </dsp:txBody>
      <dsp:txXfrm>
        <a:off x="1060" y="2190979"/>
        <a:ext cx="8684679" cy="488258"/>
      </dsp:txXfrm>
    </dsp:sp>
    <dsp:sp modelId="{6CD81160-4A7E-D346-B447-DDAFA36DB412}">
      <dsp:nvSpPr>
        <dsp:cNvPr id="0" name=""/>
        <dsp:cNvSpPr/>
      </dsp:nvSpPr>
      <dsp:spPr>
        <a:xfrm rot="10800000">
          <a:off x="0" y="759"/>
          <a:ext cx="8686800" cy="1632972"/>
        </a:xfrm>
        <a:prstGeom prst="upArrowCallout">
          <a:avLst/>
        </a:prstGeom>
        <a:solidFill>
          <a:schemeClr val="accent3">
            <a:lumMod val="75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b="1" kern="1200" dirty="0" err="1" smtClean="0">
              <a:latin typeface="+mn-lt"/>
            </a:rPr>
            <a:t>Nagli</a:t>
          </a:r>
          <a:r>
            <a:rPr lang="en-US" sz="2400" b="1" kern="1200" dirty="0" smtClean="0">
              <a:latin typeface="+mn-lt"/>
            </a:rPr>
            <a:t> </a:t>
          </a:r>
          <a:r>
            <a:rPr lang="en-US" sz="2400" b="1" kern="1200" dirty="0" err="1" smtClean="0">
              <a:latin typeface="+mn-lt"/>
            </a:rPr>
            <a:t>nastanak</a:t>
          </a:r>
          <a:r>
            <a:rPr lang="en-US" sz="2400" b="1" kern="1200" dirty="0" smtClean="0">
              <a:latin typeface="+mn-lt"/>
            </a:rPr>
            <a:t> </a:t>
          </a:r>
          <a:r>
            <a:rPr lang="en-US" sz="2400" b="1" kern="1200" dirty="0" err="1" smtClean="0">
              <a:latin typeface="+mn-lt"/>
            </a:rPr>
            <a:t>tegoba</a:t>
          </a:r>
          <a:r>
            <a:rPr lang="en-US" sz="2400" b="1" kern="1200" dirty="0" smtClean="0">
              <a:latin typeface="+mn-lt"/>
            </a:rPr>
            <a:t> </a:t>
          </a:r>
          <a:r>
            <a:rPr lang="en-US" sz="2400" b="1" kern="1200" dirty="0" err="1" smtClean="0">
              <a:latin typeface="+mn-lt"/>
            </a:rPr>
            <a:t>i</a:t>
          </a:r>
          <a:endParaRPr lang="en-US" sz="2400" b="1" kern="1200" dirty="0"/>
        </a:p>
      </dsp:txBody>
      <dsp:txXfrm rot="-10800000">
        <a:off x="0" y="759"/>
        <a:ext cx="8686800" cy="573173"/>
      </dsp:txXfrm>
    </dsp:sp>
    <dsp:sp modelId="{4B40C2AC-403F-0143-8BAE-E30F3427D367}">
      <dsp:nvSpPr>
        <dsp:cNvPr id="0" name=""/>
        <dsp:cNvSpPr/>
      </dsp:nvSpPr>
      <dsp:spPr>
        <a:xfrm>
          <a:off x="8005" y="573933"/>
          <a:ext cx="8670788" cy="488258"/>
        </a:xfrm>
        <a:prstGeom prst="rect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  <a:scene3d>
          <a:camera prst="orthographicFront"/>
          <a:lightRig rig="chilly" dir="t"/>
        </a:scene3d>
        <a:sp3d z="12700" extrusionH="1700" prstMaterial="dkEdge">
          <a:bevelT w="25400" h="6350" prst="softRound"/>
          <a:bevelB w="0" h="0" prst="convex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6464" tIns="27940" rIns="156464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>
              <a:latin typeface="+mn-lt"/>
            </a:rPr>
            <a:t>Ubrzo nakon hirurške intervencije na koju je nerado pristao</a:t>
          </a:r>
          <a:endParaRPr lang="en-US" sz="2200" kern="1200" dirty="0"/>
        </a:p>
      </dsp:txBody>
      <dsp:txXfrm>
        <a:off x="8005" y="573933"/>
        <a:ext cx="8670788" cy="4882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332A3F-F901-0F4C-9FB6-968F3EB972F8}">
      <dsp:nvSpPr>
        <dsp:cNvPr id="0" name=""/>
        <dsp:cNvSpPr/>
      </dsp:nvSpPr>
      <dsp:spPr>
        <a:xfrm>
          <a:off x="0" y="2455"/>
          <a:ext cx="8839200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6641CF2-8E59-444C-A80C-4473B080EE9C}">
      <dsp:nvSpPr>
        <dsp:cNvPr id="0" name=""/>
        <dsp:cNvSpPr/>
      </dsp:nvSpPr>
      <dsp:spPr>
        <a:xfrm>
          <a:off x="0" y="2455"/>
          <a:ext cx="2296815" cy="50242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t" anchorCtr="0">
          <a:noAutofit/>
        </a:bodyPr>
        <a:lstStyle/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chemeClr val="tx2">
                  <a:lumMod val="75000"/>
                </a:schemeClr>
              </a:solidFill>
            </a:rPr>
            <a:t>Vozač</a:t>
          </a:r>
          <a:endParaRPr lang="en-US" sz="22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2">
                  <a:lumMod val="75000"/>
                </a:schemeClr>
              </a:solidFill>
            </a:rPr>
            <a:t>9 </a:t>
          </a:r>
          <a:r>
            <a:rPr lang="en-US" sz="2200" b="1" kern="1200" dirty="0" err="1" smtClean="0">
              <a:solidFill>
                <a:schemeClr val="tx2">
                  <a:lumMod val="75000"/>
                </a:schemeClr>
              </a:solidFill>
            </a:rPr>
            <a:t>godina</a:t>
          </a:r>
          <a:r>
            <a:rPr lang="en-US" sz="2200" b="1" kern="1200" dirty="0" smtClean="0">
              <a:solidFill>
                <a:schemeClr val="tx2">
                  <a:lumMod val="75000"/>
                </a:schemeClr>
              </a:solidFill>
            </a:rPr>
            <a:t> </a:t>
          </a:r>
          <a:r>
            <a:rPr lang="en-US" sz="2200" b="1" kern="1200" dirty="0" err="1" smtClean="0">
              <a:solidFill>
                <a:schemeClr val="tx2">
                  <a:lumMod val="75000"/>
                </a:schemeClr>
              </a:solidFill>
            </a:rPr>
            <a:t>staža</a:t>
          </a:r>
          <a:endParaRPr lang="en-US" sz="22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2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smtClean="0">
              <a:solidFill>
                <a:schemeClr val="tx2">
                  <a:lumMod val="75000"/>
                </a:schemeClr>
              </a:solidFill>
            </a:rPr>
            <a:t>U </a:t>
          </a:r>
          <a:r>
            <a:rPr lang="en-US" sz="2200" b="1" kern="1200" dirty="0" err="1" smtClean="0">
              <a:solidFill>
                <a:schemeClr val="tx2">
                  <a:lumMod val="75000"/>
                </a:schemeClr>
              </a:solidFill>
            </a:rPr>
            <a:t>adolescentnom</a:t>
          </a:r>
          <a:endParaRPr lang="en-US" sz="2200" b="1" kern="1200" dirty="0" smtClean="0">
            <a:solidFill>
              <a:schemeClr val="tx2">
                <a:lumMod val="75000"/>
              </a:schemeClr>
            </a:solidFill>
          </a:endParaRPr>
        </a:p>
        <a:p>
          <a:pPr lvl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b="1" kern="1200" dirty="0" err="1" smtClean="0">
              <a:solidFill>
                <a:schemeClr val="tx2">
                  <a:lumMod val="75000"/>
                </a:schemeClr>
              </a:solidFill>
            </a:rPr>
            <a:t>periodu</a:t>
          </a:r>
          <a:endParaRPr lang="en-US" sz="2200" b="1" kern="1200" dirty="0" smtClean="0">
            <a:solidFill>
              <a:schemeClr val="tx2">
                <a:lumMod val="75000"/>
              </a:schemeClr>
            </a:solidFill>
          </a:endParaRPr>
        </a:p>
      </dsp:txBody>
      <dsp:txXfrm>
        <a:off x="0" y="2455"/>
        <a:ext cx="2296815" cy="5024288"/>
      </dsp:txXfrm>
    </dsp:sp>
    <dsp:sp modelId="{4B8DE6DC-AFD1-D145-A7D1-5F1AACE9B81A}">
      <dsp:nvSpPr>
        <dsp:cNvPr id="0" name=""/>
        <dsp:cNvSpPr/>
      </dsp:nvSpPr>
      <dsp:spPr>
        <a:xfrm>
          <a:off x="2419433" y="64277"/>
          <a:ext cx="6417008" cy="123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400" i="1" kern="1200" dirty="0" smtClean="0">
              <a:solidFill>
                <a:srgbClr val="17375E"/>
              </a:solidFill>
              <a:latin typeface="+mn-lt"/>
            </a:rPr>
            <a:t>-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Devet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godina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edukacije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,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prekinuo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trogodišnju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srednju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školu</a:t>
          </a:r>
          <a:endParaRPr lang="en-US" sz="2100" i="1" kern="1200" dirty="0" smtClean="0">
            <a:solidFill>
              <a:srgbClr val="17375E"/>
            </a:solidFill>
            <a:latin typeface="+mn-lt"/>
          </a:endParaRPr>
        </a:p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-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Tokom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školovanja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postizao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loš</a:t>
          </a:r>
          <a:r>
            <a:rPr lang="en-US" sz="21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rgbClr val="17375E"/>
              </a:solidFill>
              <a:latin typeface="+mn-lt"/>
            </a:rPr>
            <a:t>uspeh</a:t>
          </a:r>
          <a:endParaRPr lang="en-US" sz="2100" i="1" kern="1200" dirty="0">
            <a:solidFill>
              <a:srgbClr val="17375E"/>
            </a:solidFill>
          </a:endParaRPr>
        </a:p>
      </dsp:txBody>
      <dsp:txXfrm>
        <a:off x="2419433" y="64277"/>
        <a:ext cx="6417008" cy="1236446"/>
      </dsp:txXfrm>
    </dsp:sp>
    <dsp:sp modelId="{152EAFE4-B74A-DA45-BD90-CFB1E362DA64}">
      <dsp:nvSpPr>
        <dsp:cNvPr id="0" name=""/>
        <dsp:cNvSpPr/>
      </dsp:nvSpPr>
      <dsp:spPr>
        <a:xfrm>
          <a:off x="2296815" y="1524000"/>
          <a:ext cx="65396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32BAB9E-B7BB-6D43-9B37-B94D7324D584}">
      <dsp:nvSpPr>
        <dsp:cNvPr id="0" name=""/>
        <dsp:cNvSpPr/>
      </dsp:nvSpPr>
      <dsp:spPr>
        <a:xfrm>
          <a:off x="2419433" y="1362546"/>
          <a:ext cx="6417008" cy="23031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chemeClr val="tx2">
                <a:lumMod val="75000"/>
              </a:schemeClr>
            </a:solidFill>
            <a:latin typeface="+mn-lt"/>
          </a:endParaRP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-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Ispoljavanje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antisocijalnog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ponašanja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(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bežao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iz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škole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,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preterano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konzumirao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alkohol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,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učestvovao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u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tučama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)</a:t>
          </a:r>
        </a:p>
        <a:p>
          <a:pPr lvl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-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Postojanje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aktivnih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suicidalnih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misli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sa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određenim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planom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i</a:t>
          </a:r>
          <a:r>
            <a:rPr lang="en-US" sz="2100" i="1" kern="1200" dirty="0" smtClean="0">
              <a:solidFill>
                <a:schemeClr val="tx2">
                  <a:lumMod val="75000"/>
                </a:schemeClr>
              </a:solidFill>
              <a:latin typeface="+mn-lt"/>
            </a:rPr>
            <a:t> </a:t>
          </a:r>
          <a:r>
            <a:rPr lang="en-US" sz="2100" i="1" kern="1200" dirty="0" err="1" smtClean="0">
              <a:solidFill>
                <a:schemeClr val="tx2">
                  <a:lumMod val="75000"/>
                </a:schemeClr>
              </a:solidFill>
              <a:latin typeface="+mn-lt"/>
            </a:rPr>
            <a:t>namerom</a:t>
          </a:r>
          <a:endParaRPr lang="en-US" sz="2100" kern="1200" dirty="0">
            <a:solidFill>
              <a:schemeClr val="tx2">
                <a:lumMod val="75000"/>
              </a:schemeClr>
            </a:solidFill>
          </a:endParaRPr>
        </a:p>
      </dsp:txBody>
      <dsp:txXfrm>
        <a:off x="2419433" y="1362546"/>
        <a:ext cx="6417008" cy="2303177"/>
      </dsp:txXfrm>
    </dsp:sp>
    <dsp:sp modelId="{DAD1643D-C6B5-0E48-8E4D-AD99D37C8F2A}">
      <dsp:nvSpPr>
        <dsp:cNvPr id="0" name=""/>
        <dsp:cNvSpPr/>
      </dsp:nvSpPr>
      <dsp:spPr>
        <a:xfrm>
          <a:off x="2296815" y="3902140"/>
          <a:ext cx="65396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31F0AB-E613-D64F-93D5-C3093485716C}">
      <dsp:nvSpPr>
        <dsp:cNvPr id="0" name=""/>
        <dsp:cNvSpPr/>
      </dsp:nvSpPr>
      <dsp:spPr>
        <a:xfrm>
          <a:off x="2419433" y="3727546"/>
          <a:ext cx="6417008" cy="123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000" i="1" kern="1200" dirty="0" smtClean="0">
            <a:solidFill>
              <a:srgbClr val="17375E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rgbClr val="17375E"/>
              </a:solidFill>
            </a:rPr>
            <a:t>-</a:t>
          </a:r>
          <a:r>
            <a:rPr lang="en-US" sz="2000" i="1" kern="1200" dirty="0" err="1" smtClean="0">
              <a:solidFill>
                <a:srgbClr val="17375E"/>
              </a:solidFill>
            </a:rPr>
            <a:t>Često</a:t>
          </a:r>
          <a:r>
            <a:rPr lang="en-US" sz="2000" i="1" kern="1200" dirty="0" smtClean="0">
              <a:solidFill>
                <a:srgbClr val="17375E"/>
              </a:solidFill>
            </a:rPr>
            <a:t>  </a:t>
          </a:r>
          <a:r>
            <a:rPr lang="en-US" sz="2000" i="1" kern="1200" dirty="0" err="1" smtClean="0">
              <a:solidFill>
                <a:srgbClr val="17375E"/>
              </a:solidFill>
            </a:rPr>
            <a:t>samopovređivanje</a:t>
          </a:r>
          <a:r>
            <a:rPr lang="en-US" sz="2000" i="1" kern="1200" dirty="0" smtClean="0">
              <a:solidFill>
                <a:srgbClr val="17375E"/>
              </a:solidFill>
            </a:rPr>
            <a:t> </a:t>
          </a:r>
          <a:r>
            <a:rPr lang="en-US" sz="2000" i="1" kern="1200" dirty="0" err="1" smtClean="0">
              <a:solidFill>
                <a:srgbClr val="17375E"/>
              </a:solidFill>
            </a:rPr>
            <a:t>zbog</a:t>
          </a:r>
          <a:r>
            <a:rPr lang="en-US" sz="2000" i="1" kern="1200" dirty="0" smtClean="0">
              <a:solidFill>
                <a:srgbClr val="17375E"/>
              </a:solidFill>
            </a:rPr>
            <a:t> “</a:t>
          </a:r>
          <a:r>
            <a:rPr lang="en-US" sz="2000" i="1" kern="1200" dirty="0" err="1" smtClean="0">
              <a:solidFill>
                <a:srgbClr val="17375E"/>
              </a:solidFill>
            </a:rPr>
            <a:t>propalih</a:t>
          </a:r>
          <a:r>
            <a:rPr lang="en-US" sz="2000" i="1" kern="1200" dirty="0" smtClean="0">
              <a:solidFill>
                <a:srgbClr val="17375E"/>
              </a:solidFill>
            </a:rPr>
            <a:t>” </a:t>
          </a:r>
          <a:r>
            <a:rPr lang="en-US" sz="2000" i="1" kern="1200" dirty="0" err="1" smtClean="0">
              <a:solidFill>
                <a:srgbClr val="17375E"/>
              </a:solidFill>
            </a:rPr>
            <a:t>ljubavi</a:t>
          </a:r>
          <a:endParaRPr lang="en-US" sz="2000" i="1" kern="1200" dirty="0" smtClean="0">
            <a:solidFill>
              <a:srgbClr val="17375E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rgbClr val="17375E"/>
              </a:solidFill>
              <a:latin typeface="+mn-lt"/>
            </a:rPr>
            <a:t>-U </a:t>
          </a:r>
          <a:r>
            <a:rPr lang="en-US" sz="2000" i="1" kern="1200" dirty="0" err="1" smtClean="0">
              <a:solidFill>
                <a:srgbClr val="17375E"/>
              </a:solidFill>
              <a:latin typeface="+mn-lt"/>
            </a:rPr>
            <a:t>emotivnim</a:t>
          </a:r>
          <a:r>
            <a:rPr lang="en-US" sz="20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000" i="1" kern="1200" dirty="0" err="1" smtClean="0">
              <a:solidFill>
                <a:srgbClr val="17375E"/>
              </a:solidFill>
              <a:latin typeface="+mn-lt"/>
            </a:rPr>
            <a:t>vezama</a:t>
          </a:r>
          <a:r>
            <a:rPr lang="en-US" sz="2000" i="1" kern="1200" dirty="0" smtClean="0">
              <a:solidFill>
                <a:srgbClr val="17375E"/>
              </a:solidFill>
              <a:latin typeface="+mn-lt"/>
            </a:rPr>
            <a:t> se </a:t>
          </a:r>
          <a:r>
            <a:rPr lang="en-US" sz="2000" i="1" kern="1200" dirty="0" err="1" smtClean="0">
              <a:solidFill>
                <a:srgbClr val="17375E"/>
              </a:solidFill>
              <a:latin typeface="+mn-lt"/>
            </a:rPr>
            <a:t>ženio</a:t>
          </a:r>
          <a:r>
            <a:rPr lang="en-US" sz="2000" i="1" kern="1200" dirty="0" smtClean="0">
              <a:solidFill>
                <a:srgbClr val="17375E"/>
              </a:solidFill>
              <a:latin typeface="+mn-lt"/>
            </a:rPr>
            <a:t> “</a:t>
          </a:r>
          <a:r>
            <a:rPr lang="en-US" sz="2000" i="1" kern="1200" dirty="0" err="1" smtClean="0">
              <a:solidFill>
                <a:srgbClr val="17375E"/>
              </a:solidFill>
              <a:latin typeface="+mn-lt"/>
            </a:rPr>
            <a:t>bez</a:t>
          </a:r>
          <a:r>
            <a:rPr lang="en-US" sz="2000" i="1" kern="1200" dirty="0" smtClean="0">
              <a:solidFill>
                <a:srgbClr val="17375E"/>
              </a:solidFill>
              <a:latin typeface="+mn-lt"/>
            </a:rPr>
            <a:t> </a:t>
          </a:r>
          <a:r>
            <a:rPr lang="en-US" sz="2000" i="1" kern="1200" dirty="0" err="1" smtClean="0">
              <a:solidFill>
                <a:srgbClr val="17375E"/>
              </a:solidFill>
              <a:latin typeface="+mn-lt"/>
            </a:rPr>
            <a:t>odugovlačenja</a:t>
          </a:r>
          <a:r>
            <a:rPr lang="en-US" sz="2000" i="1" kern="1200" dirty="0" smtClean="0">
              <a:solidFill>
                <a:srgbClr val="17375E"/>
              </a:solidFill>
              <a:latin typeface="+mn-lt"/>
            </a:rPr>
            <a:t>”</a:t>
          </a:r>
          <a:endParaRPr lang="en-US" sz="2000" kern="1200" dirty="0"/>
        </a:p>
      </dsp:txBody>
      <dsp:txXfrm>
        <a:off x="2419433" y="3727546"/>
        <a:ext cx="6417008" cy="1236446"/>
      </dsp:txXfrm>
    </dsp:sp>
    <dsp:sp modelId="{A755D631-A8B6-6D41-AB57-BE55B5B81D42}">
      <dsp:nvSpPr>
        <dsp:cNvPr id="0" name=""/>
        <dsp:cNvSpPr/>
      </dsp:nvSpPr>
      <dsp:spPr>
        <a:xfrm>
          <a:off x="2296815" y="4963992"/>
          <a:ext cx="653962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9/2/quickstyle/3D8">
  <dgm:title val=""/>
  <dgm:desc val=""/>
  <dgm:catLst>
    <dgm:cat type="3D" pri="11800"/>
  </dgm:catLst>
  <dgm:scene3d>
    <a:camera prst="perspectiveHeroicExtremeRightFacing" zoom="82000">
      <a:rot lat="21300000" lon="20400000" rev="180000"/>
    </a:camera>
    <a:lightRig rig="morning" dir="t">
      <a:rot lat="0" lon="0" rev="20400000"/>
    </a:lightRig>
  </dgm:scene3d>
  <dgm:styleLbl name="node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0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60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635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1520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90500" prstMaterial="matte">
      <a:bevelT w="120650" h="38100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extrusionH="63500" prstMaterial="matte">
      <a:bevelT w="4445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190500" prstMaterial="matte">
      <a:bevelT w="120650" h="38100" prst="relaxedInset"/>
      <a:bevelB w="120650" h="571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2365C5C6-B680-4107-B590-F204B7DEA467}" type="datetimeFigureOut">
              <a:rPr lang="x-none"/>
              <a:pPr>
                <a:defRPr/>
              </a:pPr>
              <a:t>8/4/2015</a:t>
            </a:fld>
            <a:endParaRPr lang="x-none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7FB84074-397E-4584-94D0-A0F7C1ABACDD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9951950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088A6A85-97A7-40E5-9986-929E8112FFEE}" type="datetimeFigureOut">
              <a:rPr lang="x-none"/>
              <a:pPr>
                <a:defRPr/>
              </a:pPr>
              <a:t>8/4/2015</a:t>
            </a:fld>
            <a:endParaRPr lang="x-non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x-none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x-none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F9DA3F52-3A62-472C-BA21-21F52C788819}" type="slidenum">
              <a:rPr lang="x-none"/>
              <a:pPr>
                <a:defRPr/>
              </a:pPr>
              <a:t>‹#›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693135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Nađena</a:t>
            </a:r>
            <a:r>
              <a:rPr lang="en-US" baseline="0" dirty="0" smtClean="0"/>
              <a:t> je </a:t>
            </a:r>
            <a:r>
              <a:rPr lang="en-US" baseline="0" dirty="0" err="1" smtClean="0"/>
              <a:t>avaskularna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nekroza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kuka</a:t>
            </a:r>
            <a:r>
              <a:rPr lang="en-US" baseline="0" dirty="0" smtClean="0"/>
              <a:t> ( </a:t>
            </a:r>
            <a:r>
              <a:rPr lang="en-US" baseline="0" dirty="0" err="1" smtClean="0"/>
              <a:t>uokvireno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zapravo</a:t>
            </a:r>
            <a:r>
              <a:rPr lang="en-US" baseline="0" dirty="0" smtClean="0"/>
              <a:t> se </a:t>
            </a:r>
            <a:r>
              <a:rPr lang="en-US" baseline="0" dirty="0" err="1" smtClean="0"/>
              <a:t>faktori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rizika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avaskularnu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nekrozu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kuka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zato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tako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izdvojeni</a:t>
            </a:r>
            <a:r>
              <a:rPr lang="en-US" baseline="0" dirty="0" smtClean="0"/>
              <a:t>), </a:t>
            </a:r>
            <a:r>
              <a:rPr lang="en-US" baseline="0" dirty="0" err="1" smtClean="0"/>
              <a:t>ali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ortopedi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traže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prethodno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neurološko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sagledavanje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zbog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utiksa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tegobe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prevazilaze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kostanozglobni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poremecaj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3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129334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Anamnestički</a:t>
            </a:r>
            <a:r>
              <a:rPr lang="en-US" dirty="0" smtClean="0"/>
              <a:t> </a:t>
            </a:r>
            <a:r>
              <a:rPr lang="en-US" dirty="0" err="1" smtClean="0"/>
              <a:t>podaci</a:t>
            </a:r>
            <a:r>
              <a:rPr lang="en-US" dirty="0" smtClean="0"/>
              <a:t> I </a:t>
            </a:r>
            <a:r>
              <a:rPr lang="en-US" dirty="0" err="1" smtClean="0"/>
              <a:t>segmenti</a:t>
            </a:r>
            <a:r>
              <a:rPr lang="en-US" dirty="0" smtClean="0"/>
              <a:t> </a:t>
            </a:r>
            <a:r>
              <a:rPr lang="en-US" dirty="0" err="1" smtClean="0"/>
              <a:t>klinicke</a:t>
            </a:r>
            <a:r>
              <a:rPr lang="en-US" dirty="0" smtClean="0"/>
              <a:t> </a:t>
            </a:r>
            <a:r>
              <a:rPr lang="en-US" dirty="0" err="1" smtClean="0"/>
              <a:t>slike</a:t>
            </a:r>
            <a:r>
              <a:rPr lang="en-US" dirty="0" smtClean="0"/>
              <a:t> </a:t>
            </a:r>
            <a:r>
              <a:rPr lang="en-US" dirty="0" err="1" smtClean="0"/>
              <a:t>koji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upucuju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psihogeno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4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12933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 </a:t>
            </a:r>
            <a:r>
              <a:rPr lang="en-US" dirty="0" err="1" smtClean="0"/>
              <a:t>prvom</a:t>
            </a:r>
            <a:r>
              <a:rPr lang="en-US" dirty="0" smtClean="0"/>
              <a:t> </a:t>
            </a:r>
            <a:r>
              <a:rPr lang="en-US" dirty="0" err="1" smtClean="0"/>
              <a:t>neurološkom</a:t>
            </a:r>
            <a:r>
              <a:rPr lang="en-US" dirty="0" smtClean="0"/>
              <a:t> </a:t>
            </a:r>
            <a:r>
              <a:rPr lang="en-US" dirty="0" err="1" smtClean="0"/>
              <a:t>pregledu</a:t>
            </a:r>
            <a:r>
              <a:rPr lang="en-US" dirty="0" smtClean="0"/>
              <a:t> u </a:t>
            </a:r>
            <a:r>
              <a:rPr lang="en-US" dirty="0" err="1" smtClean="0"/>
              <a:t>Poliklinici</a:t>
            </a:r>
            <a:r>
              <a:rPr lang="en-US" dirty="0" smtClean="0"/>
              <a:t> </a:t>
            </a:r>
            <a:r>
              <a:rPr lang="en-US" dirty="0" err="1" smtClean="0"/>
              <a:t>prezentuje</a:t>
            </a:r>
            <a:r>
              <a:rPr lang="en-US" baseline="0" dirty="0" smtClean="0"/>
              <a:t>  se </a:t>
            </a:r>
            <a:r>
              <a:rPr lang="en-US" baseline="0" dirty="0" err="1" smtClean="0"/>
              <a:t>spastično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paraparetičan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hod</a:t>
            </a:r>
            <a:r>
              <a:rPr lang="en-US" baseline="0" dirty="0" smtClean="0"/>
              <a:t> I </a:t>
            </a:r>
            <a:r>
              <a:rPr lang="en-US" baseline="0" dirty="0" err="1" smtClean="0"/>
              <a:t>prijavljuje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nivo</a:t>
            </a:r>
            <a:r>
              <a:rPr lang="en-US" baseline="0" dirty="0" smtClean="0"/>
              <a:t> pa se </a:t>
            </a:r>
            <a:r>
              <a:rPr lang="en-US" baseline="0" dirty="0" err="1" smtClean="0"/>
              <a:t>indikuje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dalje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ispitivanje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9DA3F52-3A62-472C-BA21-21F52C788819}" type="slidenum">
              <a:rPr lang="x-none" smtClean="0"/>
              <a:pPr>
                <a:defRPr/>
              </a:pPr>
              <a:t>5</a:t>
            </a:fld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548281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BAF2-92A5-48D6-B136-E9877C54157D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C2FED-69D0-4FDA-B632-125DEB0718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6F888-4209-4999-B7AD-6FA6242FA4DB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3DA1C-2E39-4911-9719-F8370B9C1FD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116D-1197-488E-B959-407AEC716C53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777C4-903E-483D-AA51-1B3575C2CAB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BAF2-92A5-48D6-B136-E9877C541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C2FED-69D0-4FDA-B632-125DEB0718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6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3255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D677-81E1-4D50-9076-30CFC42E42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9465-BF51-4517-96CE-0779DFEA99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8261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03BDE-FA6C-4979-BC47-8B7DD17686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FDF33-2AA5-4A6A-AF53-2EAB36D2F9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454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FD4E5-E84D-47BC-A17D-9BDB4D1142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497F-001E-45AB-BB02-38D2F4CDE5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0011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8E53E-ACD8-4675-AE05-518DB96216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27BC-FC27-40F2-A3CB-79DA8960A1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363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4886-5199-4F95-978E-7056D1F72A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87FC-7CC7-445F-8ED6-44AFA77947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6900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BA9E-A4F2-4411-BC13-0F18608755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5C2F6-34F4-4CF2-81CF-226611EA7B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356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06C20-D95E-4638-8D9C-62B162F992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03C8-441F-4A78-A40E-3EEFFB7F7B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52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3255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D677-81E1-4D50-9076-30CFC42E4228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9465-BF51-4517-96CE-0779DFEA99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D9F7-C55E-422E-B80C-CB239429FB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6537-163F-4185-A2C4-83F9565B4C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589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6F888-4209-4999-B7AD-6FA6242FA4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3DA1C-2E39-4911-9719-F8370B9C1F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7563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116D-1197-488E-B959-407AEC716C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777C4-903E-483D-AA51-1B3575C2CA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261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6EBAF2-92A5-48D6-B136-E9877C5415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C2FED-69D0-4FDA-B632-125DEB0718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039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781800" cy="1325562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42973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23D677-81E1-4D50-9076-30CFC42E422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629465-BF51-4517-96CE-0779DFEA992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70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03BDE-FA6C-4979-BC47-8B7DD17686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FDF33-2AA5-4A6A-AF53-2EAB36D2F9D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209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FD4E5-E84D-47BC-A17D-9BDB4D11426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497F-001E-45AB-BB02-38D2F4CDE5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47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8E53E-ACD8-4675-AE05-518DB96216F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27BC-FC27-40F2-A3CB-79DA8960A1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706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4886-5199-4F95-978E-7056D1F72A3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87FC-7CC7-445F-8ED6-44AFA779470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3760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BA9E-A4F2-4411-BC13-0F18608755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5C2F6-34F4-4CF2-81CF-226611EA7B9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0403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D03BDE-FA6C-4979-BC47-8B7DD17686AC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8FDF33-2AA5-4A6A-AF53-2EAB36D2F9D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06C20-D95E-4638-8D9C-62B162F992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03C8-441F-4A78-A40E-3EEFFB7F7BE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95771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D9F7-C55E-422E-B80C-CB239429FB1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6537-163F-4185-A2C4-83F9565B4C4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51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6F888-4209-4999-B7AD-6FA6242FA4D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3DA1C-2E39-4911-9719-F8370B9C1FD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618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B116D-1197-488E-B959-407AEC716C5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777C4-903E-483D-AA51-1B3575C2CAB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046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2FD4E5-E84D-47BC-A17D-9BDB4D114267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45497F-001E-45AB-BB02-38D2F4CDE5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38E53E-ACD8-4675-AE05-518DB96216F7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C927BC-FC27-40F2-A3CB-79DA8960A15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774886-5199-4F95-978E-7056D1F72A3F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587FC-7CC7-445F-8ED6-44AFA779470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B8BA9E-A4F2-4411-BC13-0F18608755D8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35C2F6-34F4-4CF2-81CF-226611EA7B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06C20-D95E-4638-8D9C-62B162F992D5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F103C8-441F-4A78-A40E-3EEFFB7F7BE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BBD9F7-C55E-422E-B80C-CB239429FB1C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F6537-163F-4185-A2C4-83F9565B4C4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0DC3DE4-9657-45C1-A020-414030A047C6}" type="datetimeFigureOut">
              <a:rPr lang="en-US"/>
              <a:pPr>
                <a:defRPr/>
              </a:pPr>
              <a:t>8/4/2015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0028DA9-5B2F-42BC-870E-9BE19E33C3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0DC3DE4-9657-45C1-A020-414030A047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0028DA9-5B2F-42BC-870E-9BE19E33C3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933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E0DC3DE4-9657-45C1-A020-414030A047C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8/4/2015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60028DA9-5B2F-42BC-870E-9BE19E33C33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572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diagramLayout" Target="../diagrams/layout3.xml"/><Relationship Id="rId7" Type="http://schemas.openxmlformats.org/officeDocument/2006/relationships/image" Target="../media/image7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3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76200"/>
            <a:ext cx="6781800" cy="1325562"/>
          </a:xfrm>
        </p:spPr>
        <p:txBody>
          <a:bodyPr>
            <a:normAutofit/>
          </a:bodyPr>
          <a:lstStyle/>
          <a:p>
            <a:pPr algn="l"/>
            <a:r>
              <a:rPr lang="en-US" sz="3400" dirty="0" err="1" smtClean="0">
                <a:latin typeface="+mj-lt"/>
              </a:rPr>
              <a:t>Tokom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razgovora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sa</a:t>
            </a:r>
            <a:r>
              <a:rPr lang="en-US" sz="3400" dirty="0" smtClean="0">
                <a:latin typeface="+mj-lt"/>
              </a:rPr>
              <a:t> </a:t>
            </a:r>
            <a:r>
              <a:rPr lang="en-US" sz="3400" dirty="0" err="1" smtClean="0">
                <a:latin typeface="+mj-lt"/>
              </a:rPr>
              <a:t>psihologom</a:t>
            </a:r>
            <a:endParaRPr lang="en-US" sz="34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828800"/>
            <a:ext cx="8534400" cy="42973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Sedi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povijeno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utisak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znatno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starije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osobe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u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odnosu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životnu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dob</a:t>
            </a:r>
          </a:p>
          <a:p>
            <a:pPr>
              <a:lnSpc>
                <a:spcPct val="120000"/>
              </a:lnSpc>
            </a:pP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Na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rukama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vidljivi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ožiljci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od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samopovređivanja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(“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gašenje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cigareta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po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telu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”)</a:t>
            </a:r>
          </a:p>
          <a:p>
            <a:pPr>
              <a:lnSpc>
                <a:spcPct val="120000"/>
              </a:lnSpc>
            </a:pPr>
            <a:r>
              <a:rPr lang="en-US" sz="2200" i="1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G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ovorljiv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je,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opširan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“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lepljiv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”,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nekritičan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u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odnosu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sebe</a:t>
            </a:r>
            <a:endParaRPr lang="en-US" sz="2200" i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Prezentuje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dobro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raspoloženje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neprimereno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u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odnosu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verbalizovani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sadržaj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aktuelnu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situaciju</a:t>
            </a:r>
            <a:endParaRPr lang="en-US" sz="2200" i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Kroz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osmeh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govori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o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suicidalnim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namerama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koje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je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imao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tokom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adolescencije</a:t>
            </a:r>
            <a:endParaRPr lang="en-US" sz="2200" i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Negira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postojanje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psihičkih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smetnji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“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uvek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je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dobro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raspoložen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”,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dobro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spava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ima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dobar</a:t>
            </a:r>
            <a:r>
              <a:rPr lang="en-US" sz="22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2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apetit</a:t>
            </a:r>
            <a:endParaRPr lang="en-US" sz="2200" i="1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95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gesicht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17" t="7514" r="21173"/>
          <a:stretch/>
        </p:blipFill>
        <p:spPr>
          <a:xfrm>
            <a:off x="609600" y="457200"/>
            <a:ext cx="8534400" cy="6477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3" name="Diagram 12"/>
          <p:cNvGraphicFramePr/>
          <p:nvPr>
            <p:extLst>
              <p:ext uri="{D42A27DB-BD31-4B8C-83A1-F6EECF244321}">
                <p14:modId xmlns:p14="http://schemas.microsoft.com/office/powerpoint/2010/main" val="3035842056"/>
              </p:ext>
            </p:extLst>
          </p:nvPr>
        </p:nvGraphicFramePr>
        <p:xfrm>
          <a:off x="-533400" y="76200"/>
          <a:ext cx="9906000" cy="632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52400" y="-30162"/>
            <a:ext cx="7086600" cy="1325562"/>
          </a:xfrm>
        </p:spPr>
        <p:txBody>
          <a:bodyPr>
            <a:normAutofit/>
          </a:bodyPr>
          <a:lstStyle/>
          <a:p>
            <a:pPr algn="l"/>
            <a:r>
              <a:rPr lang="en-US" sz="3000" dirty="0" err="1">
                <a:solidFill>
                  <a:srgbClr val="10253F"/>
                </a:solidFill>
                <a:latin typeface="+mj-lt"/>
              </a:rPr>
              <a:t>P</a:t>
            </a:r>
            <a:r>
              <a:rPr lang="en-US" sz="3000" dirty="0" err="1" smtClean="0">
                <a:solidFill>
                  <a:srgbClr val="10253F"/>
                </a:solidFill>
                <a:latin typeface="+mj-lt"/>
              </a:rPr>
              <a:t>sihosocijalna</a:t>
            </a:r>
            <a:r>
              <a:rPr lang="en-US" sz="3000" dirty="0" smtClean="0">
                <a:solidFill>
                  <a:srgbClr val="10253F"/>
                </a:solidFill>
                <a:latin typeface="+mj-lt"/>
              </a:rPr>
              <a:t> </a:t>
            </a:r>
            <a:r>
              <a:rPr lang="en-US" sz="3000" dirty="0" err="1" smtClean="0">
                <a:solidFill>
                  <a:srgbClr val="10253F"/>
                </a:solidFill>
                <a:latin typeface="+mj-lt"/>
              </a:rPr>
              <a:t>anamneza</a:t>
            </a:r>
            <a:r>
              <a:rPr lang="en-US" sz="3000" dirty="0">
                <a:solidFill>
                  <a:srgbClr val="10253F"/>
                </a:solidFill>
                <a:latin typeface="+mj-lt"/>
              </a:rPr>
              <a:t> </a:t>
            </a:r>
            <a:r>
              <a:rPr lang="en-US" sz="3000" dirty="0" err="1" smtClean="0">
                <a:solidFill>
                  <a:srgbClr val="10253F"/>
                </a:solidFill>
                <a:latin typeface="+mj-lt"/>
              </a:rPr>
              <a:t>govori</a:t>
            </a:r>
            <a:r>
              <a:rPr lang="en-US" sz="3000" dirty="0" smtClean="0">
                <a:solidFill>
                  <a:srgbClr val="10253F"/>
                </a:solidFill>
                <a:latin typeface="+mj-lt"/>
              </a:rPr>
              <a:t>…</a:t>
            </a:r>
            <a:r>
              <a:rPr lang="en-US" sz="2700" dirty="0" smtClean="0">
                <a:solidFill>
                  <a:srgbClr val="10253F"/>
                </a:solidFill>
                <a:latin typeface="+mj-lt"/>
              </a:rPr>
              <a:t/>
            </a:r>
            <a:br>
              <a:rPr lang="en-US" sz="2700" dirty="0" smtClean="0">
                <a:solidFill>
                  <a:srgbClr val="10253F"/>
                </a:solidFill>
                <a:latin typeface="+mj-lt"/>
              </a:rPr>
            </a:br>
            <a:r>
              <a:rPr lang="en-US" sz="3400" b="1" dirty="0" smtClean="0">
                <a:solidFill>
                  <a:srgbClr val="10253F"/>
                </a:solidFill>
                <a:latin typeface="+mj-lt"/>
              </a:rPr>
              <a:t>… </a:t>
            </a:r>
            <a:r>
              <a:rPr lang="en-US" sz="3400" b="1" dirty="0" err="1" smtClean="0">
                <a:solidFill>
                  <a:srgbClr val="10253F"/>
                </a:solidFill>
                <a:latin typeface="+mj-lt"/>
              </a:rPr>
              <a:t>i</a:t>
            </a:r>
            <a:r>
              <a:rPr lang="en-US" sz="3400" b="1" dirty="0" smtClean="0">
                <a:solidFill>
                  <a:srgbClr val="10253F"/>
                </a:solidFill>
                <a:latin typeface="+mj-lt"/>
              </a:rPr>
              <a:t> </a:t>
            </a:r>
            <a:r>
              <a:rPr lang="en-US" sz="3400" b="1" dirty="0" err="1" smtClean="0">
                <a:solidFill>
                  <a:srgbClr val="10253F"/>
                </a:solidFill>
                <a:latin typeface="+mj-lt"/>
              </a:rPr>
              <a:t>ukazuje</a:t>
            </a:r>
            <a:r>
              <a:rPr lang="en-US" sz="3400" b="1" dirty="0" smtClean="0">
                <a:solidFill>
                  <a:srgbClr val="10253F"/>
                </a:solidFill>
                <a:latin typeface="+mj-lt"/>
              </a:rPr>
              <a:t>…</a:t>
            </a:r>
            <a:endParaRPr lang="en-US" sz="3400" b="1" dirty="0">
              <a:solidFill>
                <a:srgbClr val="10253F"/>
              </a:solidFill>
              <a:latin typeface="+mj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172200"/>
            <a:ext cx="914783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dirty="0" smtClean="0"/>
              <a:t>… </a:t>
            </a:r>
            <a:r>
              <a:rPr lang="en-US" sz="3000" b="1" dirty="0" err="1" smtClean="0"/>
              <a:t>na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vulnerabilnost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kognitivnog</a:t>
            </a:r>
            <a:r>
              <a:rPr lang="en-US" sz="3000" b="1" dirty="0"/>
              <a:t> </a:t>
            </a:r>
            <a:r>
              <a:rPr lang="en-US" sz="3000" b="1" dirty="0" err="1" smtClean="0"/>
              <a:t>i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emocionalnog</a:t>
            </a:r>
            <a:r>
              <a:rPr lang="en-US" sz="3000" b="1" dirty="0" smtClean="0"/>
              <a:t> </a:t>
            </a:r>
            <a:r>
              <a:rPr lang="en-US" sz="3000" b="1" dirty="0" err="1" smtClean="0"/>
              <a:t>sistema</a:t>
            </a:r>
            <a:endParaRPr 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2554536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r-Latn-RS" dirty="0" smtClean="0">
                <a:solidFill>
                  <a:srgbClr val="002060"/>
                </a:solidFill>
              </a:rPr>
              <a:t>Dopunska ispitivanja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r-Latn-RS" sz="2400" i="1" dirty="0" smtClean="0">
                <a:solidFill>
                  <a:srgbClr val="002060"/>
                </a:solidFill>
              </a:rPr>
              <a:t>Laboratorijske analize: KKS, SE, biohemija:uredan nalaz</a:t>
            </a:r>
          </a:p>
          <a:p>
            <a:r>
              <a:rPr lang="sr-Latn-RS" sz="2400" i="1" dirty="0" smtClean="0">
                <a:solidFill>
                  <a:srgbClr val="002060"/>
                </a:solidFill>
              </a:rPr>
              <a:t>Nivo vitamina B12: uredan nalaz</a:t>
            </a:r>
          </a:p>
          <a:p>
            <a:r>
              <a:rPr lang="sr-Latn-RS" sz="2400" i="1" dirty="0" smtClean="0">
                <a:solidFill>
                  <a:srgbClr val="002060"/>
                </a:solidFill>
              </a:rPr>
              <a:t> Imunoserološke analize: ANA, antikardiolipinska antitela: uredan nalaz</a:t>
            </a:r>
          </a:p>
          <a:p>
            <a:r>
              <a:rPr lang="sr-Latn-RS" sz="2400" i="1" dirty="0" smtClean="0">
                <a:solidFill>
                  <a:srgbClr val="002060"/>
                </a:solidFill>
              </a:rPr>
              <a:t>Virusologija: HIV, HBS, HC: uredan nalaz</a:t>
            </a:r>
          </a:p>
          <a:p>
            <a:r>
              <a:rPr lang="sr-Latn-RS" sz="2400" i="1" dirty="0" smtClean="0">
                <a:solidFill>
                  <a:srgbClr val="002060"/>
                </a:solidFill>
              </a:rPr>
              <a:t>Citobiohemijski pregled i izoelektrično fokusiranje likvora: uredan nalaz.</a:t>
            </a:r>
          </a:p>
          <a:p>
            <a:r>
              <a:rPr lang="sr-Latn-RS" sz="2400" i="1" dirty="0" smtClean="0">
                <a:solidFill>
                  <a:srgbClr val="002060"/>
                </a:solidFill>
              </a:rPr>
              <a:t>RTG pluća: uredan nalaz</a:t>
            </a:r>
            <a:endParaRPr lang="en-US" sz="2400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953000"/>
            <a:ext cx="9144000" cy="1325562"/>
          </a:xfrm>
        </p:spPr>
        <p:txBody>
          <a:bodyPr>
            <a:normAutofit/>
          </a:bodyPr>
          <a:lstStyle/>
          <a:p>
            <a:r>
              <a:rPr lang="en-US" sz="3400" dirty="0" err="1" smtClean="0">
                <a:solidFill>
                  <a:srgbClr val="800000"/>
                </a:solidFill>
                <a:latin typeface="+mn-lt"/>
              </a:rPr>
              <a:t>Isključeno</a:t>
            </a:r>
            <a:r>
              <a:rPr lang="en-US" sz="3400" dirty="0" smtClean="0">
                <a:solidFill>
                  <a:srgbClr val="800000"/>
                </a:solidFill>
                <a:latin typeface="+mn-lt"/>
              </a:rPr>
              <a:t>  </a:t>
            </a:r>
            <a:r>
              <a:rPr lang="en-US" sz="3400" dirty="0" err="1" smtClean="0">
                <a:solidFill>
                  <a:srgbClr val="800000"/>
                </a:solidFill>
                <a:latin typeface="+mn-lt"/>
              </a:rPr>
              <a:t>organsko</a:t>
            </a:r>
            <a:r>
              <a:rPr lang="en-US" sz="3400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3400" dirty="0" err="1" smtClean="0">
                <a:solidFill>
                  <a:srgbClr val="800000"/>
                </a:solidFill>
                <a:latin typeface="+mn-lt"/>
              </a:rPr>
              <a:t>oboljenje</a:t>
            </a:r>
            <a:r>
              <a:rPr lang="en-US" sz="3400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3400" dirty="0" err="1" smtClean="0">
                <a:solidFill>
                  <a:srgbClr val="800000"/>
                </a:solidFill>
                <a:latin typeface="+mn-lt"/>
              </a:rPr>
              <a:t>nervnog</a:t>
            </a:r>
            <a:r>
              <a:rPr lang="en-US" sz="3400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3400" dirty="0" err="1" smtClean="0">
                <a:solidFill>
                  <a:srgbClr val="800000"/>
                </a:solidFill>
                <a:latin typeface="+mn-lt"/>
              </a:rPr>
              <a:t>sistema</a:t>
            </a:r>
            <a:r>
              <a:rPr lang="en-US" sz="3400" dirty="0" smtClean="0">
                <a:solidFill>
                  <a:srgbClr val="800000"/>
                </a:solidFill>
                <a:latin typeface="+mn-lt"/>
              </a:rPr>
              <a:t/>
            </a:r>
            <a:br>
              <a:rPr lang="en-US" sz="3400" dirty="0" smtClean="0">
                <a:solidFill>
                  <a:srgbClr val="800000"/>
                </a:solidFill>
                <a:latin typeface="+mn-lt"/>
              </a:rPr>
            </a:br>
            <a:r>
              <a:rPr lang="en-US" sz="3400" dirty="0" err="1" smtClean="0">
                <a:solidFill>
                  <a:srgbClr val="17375E"/>
                </a:solidFill>
                <a:latin typeface="+mn-lt"/>
              </a:rPr>
              <a:t>savetovan</a:t>
            </a:r>
            <a:r>
              <a:rPr lang="en-US" sz="3400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3400" dirty="0" err="1" smtClean="0">
                <a:solidFill>
                  <a:srgbClr val="17375E"/>
                </a:solidFill>
                <a:latin typeface="+mn-lt"/>
              </a:rPr>
              <a:t>pregled</a:t>
            </a:r>
            <a:r>
              <a:rPr lang="en-US" sz="3400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3400" dirty="0" err="1" smtClean="0">
                <a:solidFill>
                  <a:srgbClr val="17375E"/>
                </a:solidFill>
                <a:latin typeface="+mn-lt"/>
              </a:rPr>
              <a:t>nadležnog</a:t>
            </a:r>
            <a:r>
              <a:rPr lang="en-US" sz="3400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3400" dirty="0" err="1" smtClean="0">
                <a:solidFill>
                  <a:srgbClr val="17375E"/>
                </a:solidFill>
                <a:latin typeface="+mn-lt"/>
              </a:rPr>
              <a:t>psihijatra</a:t>
            </a:r>
            <a:endParaRPr lang="en-US" sz="3400" dirty="0">
              <a:solidFill>
                <a:srgbClr val="17375E"/>
              </a:solidFill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229600" cy="4297363"/>
          </a:xfrm>
        </p:spPr>
        <p:txBody>
          <a:bodyPr/>
          <a:lstStyle/>
          <a:p>
            <a:pPr marL="0" indent="0">
              <a:buNone/>
            </a:pPr>
            <a:endParaRPr lang="en-US" dirty="0" smtClean="0"/>
          </a:p>
        </p:txBody>
      </p:sp>
      <p:pic>
        <p:nvPicPr>
          <p:cNvPr id="4" name="Picture 3" descr="MR mozga.jpg"/>
          <p:cNvPicPr>
            <a:picLocks noChangeAspect="1"/>
          </p:cNvPicPr>
          <p:nvPr/>
        </p:nvPicPr>
        <p:blipFill rotWithShape="1"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3" t="10714" r="11593"/>
          <a:stretch/>
        </p:blipFill>
        <p:spPr>
          <a:xfrm>
            <a:off x="228600" y="1295400"/>
            <a:ext cx="2915477" cy="31242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MRC kičma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2" t="-90" r="6605"/>
          <a:stretch/>
        </p:blipFill>
        <p:spPr>
          <a:xfrm>
            <a:off x="3124200" y="1219200"/>
            <a:ext cx="28956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MR Th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0" t="-1137" r="19851"/>
          <a:stretch/>
        </p:blipFill>
        <p:spPr>
          <a:xfrm>
            <a:off x="6076730" y="304800"/>
            <a:ext cx="291487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2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85800" y="2873375"/>
            <a:ext cx="7772400" cy="1470025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r>
              <a:rPr lang="en-US" dirty="0" err="1" smtClean="0">
                <a:solidFill>
                  <a:srgbClr val="003300"/>
                </a:solidFill>
                <a:latin typeface="Comic Sans MS"/>
                <a:cs typeface="Comic Sans MS"/>
              </a:rPr>
              <a:t>Funkcionalni</a:t>
            </a:r>
            <a:r>
              <a:rPr lang="en-US" dirty="0" smtClean="0">
                <a:solidFill>
                  <a:srgbClr val="0033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Comic Sans MS"/>
                <a:cs typeface="Comic Sans MS"/>
              </a:rPr>
              <a:t>psihogeni</a:t>
            </a:r>
            <a:r>
              <a:rPr lang="en-US" dirty="0" smtClean="0">
                <a:solidFill>
                  <a:srgbClr val="0033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Comic Sans MS"/>
                <a:cs typeface="Comic Sans MS"/>
              </a:rPr>
              <a:t>neurološki</a:t>
            </a:r>
            <a:r>
              <a:rPr lang="en-US" dirty="0" smtClean="0">
                <a:solidFill>
                  <a:srgbClr val="003300"/>
                </a:solidFill>
                <a:latin typeface="Comic Sans MS"/>
                <a:cs typeface="Comic Sans MS"/>
              </a:rPr>
              <a:t> </a:t>
            </a:r>
            <a:r>
              <a:rPr lang="en-US" dirty="0" err="1" smtClean="0">
                <a:solidFill>
                  <a:srgbClr val="003300"/>
                </a:solidFill>
                <a:latin typeface="Comic Sans MS"/>
                <a:cs typeface="Comic Sans MS"/>
              </a:rPr>
              <a:t>poremećaj</a:t>
            </a:r>
            <a:endParaRPr lang="en-US" dirty="0" smtClean="0">
              <a:solidFill>
                <a:srgbClr val="003300"/>
              </a:solidFill>
              <a:latin typeface="Comic Sans MS"/>
              <a:cs typeface="Comic Sans M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953000"/>
            <a:ext cx="8458200" cy="1752600"/>
          </a:xfr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>
              <a:defRPr/>
            </a:pPr>
            <a:r>
              <a:rPr lang="en-US" sz="2400" dirty="0" err="1" smtClean="0">
                <a:latin typeface="Comic Sans MS"/>
                <a:cs typeface="Comic Sans MS"/>
              </a:rPr>
              <a:t>Autor</a:t>
            </a:r>
            <a:r>
              <a:rPr lang="en-US" sz="2400" dirty="0" smtClean="0">
                <a:latin typeface="Comic Sans MS"/>
                <a:cs typeface="Comic Sans MS"/>
              </a:rPr>
              <a:t>: dr Tamara </a:t>
            </a:r>
            <a:r>
              <a:rPr lang="en-US" sz="2400" dirty="0" err="1" smtClean="0">
                <a:latin typeface="Comic Sans MS"/>
                <a:cs typeface="Comic Sans MS"/>
              </a:rPr>
              <a:t>Švabić</a:t>
            </a:r>
            <a:r>
              <a:rPr lang="en-US" sz="2400" dirty="0" smtClean="0">
                <a:latin typeface="Comic Sans MS"/>
                <a:cs typeface="Comic Sans MS"/>
              </a:rPr>
              <a:t> </a:t>
            </a:r>
            <a:r>
              <a:rPr lang="en-US" sz="2400" dirty="0" err="1" smtClean="0">
                <a:latin typeface="Comic Sans MS"/>
                <a:cs typeface="Comic Sans MS"/>
              </a:rPr>
              <a:t>Međedović</a:t>
            </a:r>
            <a:endParaRPr lang="en-US" sz="2400" dirty="0" smtClean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649699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438"/>
            <a:ext cx="6781800" cy="1325562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 err="1" smtClean="0">
                <a:solidFill>
                  <a:schemeClr val="tx2">
                    <a:lumMod val="75000"/>
                  </a:schemeClr>
                </a:solidFill>
              </a:rPr>
              <a:t>Avaskularna</a:t>
            </a:r>
            <a:r>
              <a:rPr lang="en-US" sz="32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i="1" dirty="0" err="1" smtClean="0">
                <a:solidFill>
                  <a:schemeClr val="tx2">
                    <a:lumMod val="75000"/>
                  </a:schemeClr>
                </a:solidFill>
              </a:rPr>
              <a:t>nekroza</a:t>
            </a:r>
            <a:r>
              <a:rPr lang="en-US" sz="32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i="1" dirty="0" err="1" smtClean="0">
                <a:solidFill>
                  <a:schemeClr val="tx2">
                    <a:lumMod val="75000"/>
                  </a:schemeClr>
                </a:solidFill>
              </a:rPr>
              <a:t>oba</a:t>
            </a:r>
            <a:r>
              <a:rPr lang="en-US" sz="32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3200" i="1" dirty="0" err="1" smtClean="0">
                <a:solidFill>
                  <a:schemeClr val="tx2">
                    <a:lumMod val="75000"/>
                  </a:schemeClr>
                </a:solidFill>
              </a:rPr>
              <a:t>kuka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3" name="Content Placeholder 5" descr="hipavn.jp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7" t="30028" r="-178" b="1"/>
          <a:stretch/>
        </p:blipFill>
        <p:spPr>
          <a:xfrm>
            <a:off x="3657599" y="1371600"/>
            <a:ext cx="4116265" cy="411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Folded Corner 33"/>
          <p:cNvSpPr/>
          <p:nvPr/>
        </p:nvSpPr>
        <p:spPr>
          <a:xfrm>
            <a:off x="381000" y="1371600"/>
            <a:ext cx="4495800" cy="4191000"/>
          </a:xfrm>
          <a:prstGeom prst="foldedCorner">
            <a:avLst>
              <a:gd name="adj" fmla="val 31095"/>
            </a:avLst>
          </a:prstGeom>
          <a:solidFill>
            <a:schemeClr val="bg1"/>
          </a:solidFill>
          <a:ln w="190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sz="2000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</a:rPr>
              <a:t>Dalibor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400" i="1" dirty="0">
                <a:solidFill>
                  <a:schemeClr val="tx2">
                    <a:lumMod val="75000"/>
                  </a:schemeClr>
                </a:solidFill>
              </a:rPr>
              <a:t>P, 32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</a:rPr>
              <a:t>godine</a:t>
            </a:r>
            <a:endParaRPr lang="sr-Cyrl-RS" sz="2400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sz="2400" i="1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i="1" dirty="0" smtClean="0">
                <a:solidFill>
                  <a:schemeClr val="tx2">
                    <a:lumMod val="75000"/>
                  </a:schemeClr>
                </a:solidFill>
                <a:cs typeface="Comic Sans MS"/>
              </a:rPr>
              <a:t>GT:  </a:t>
            </a:r>
            <a:r>
              <a:rPr lang="en-US" sz="2000" b="1" i="1" dirty="0" err="1" smtClean="0">
                <a:solidFill>
                  <a:srgbClr val="800000"/>
                </a:solidFill>
                <a:cs typeface="Comic Sans MS"/>
              </a:rPr>
              <a:t>Otežan</a:t>
            </a:r>
            <a:r>
              <a:rPr lang="en-US" sz="2000" b="1" i="1" dirty="0" smtClean="0">
                <a:solidFill>
                  <a:srgbClr val="800000"/>
                </a:solidFill>
                <a:cs typeface="Comic Sans MS"/>
              </a:rPr>
              <a:t> </a:t>
            </a:r>
            <a:r>
              <a:rPr lang="en-US" sz="2000" b="1" i="1" dirty="0" err="1" smtClean="0">
                <a:solidFill>
                  <a:srgbClr val="800000"/>
                </a:solidFill>
                <a:cs typeface="Comic Sans MS"/>
              </a:rPr>
              <a:t>hod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sr-Latn-RS" sz="2000" b="1" dirty="0" smtClean="0">
                <a:solidFill>
                  <a:schemeClr val="tx2">
                    <a:lumMod val="75000"/>
                  </a:schemeClr>
                </a:solidFill>
              </a:rPr>
              <a:t>LA: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Višegodišnji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>
                <a:solidFill>
                  <a:schemeClr val="tx2">
                    <a:lumMod val="75000"/>
                  </a:schemeClr>
                </a:solidFill>
              </a:rPr>
              <a:t>dijabetičar</a:t>
            </a:r>
            <a:r>
              <a:rPr lang="en-US" sz="2000" b="1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oralnim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hipoglikemicima</a:t>
            </a:r>
            <a:endParaRPr lang="en-US" sz="2000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Višegodišnji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astmatičar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inh</a:t>
            </a:r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. </a:t>
            </a:r>
            <a:r>
              <a:rPr lang="en-US" sz="2000" dirty="0" err="1" smtClean="0">
                <a:solidFill>
                  <a:schemeClr val="tx2">
                    <a:lumMod val="75000"/>
                  </a:schemeClr>
                </a:solidFill>
              </a:rPr>
              <a:t>terapiji</a:t>
            </a: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chemeClr val="tx2">
                    <a:lumMod val="75000"/>
                  </a:schemeClr>
                </a:solidFill>
              </a:rPr>
              <a:t>β2 </a:t>
            </a:r>
            <a:r>
              <a:rPr lang="en-US" sz="2000" dirty="0" err="1">
                <a:solidFill>
                  <a:schemeClr val="tx2">
                    <a:lumMod val="75000"/>
                  </a:schemeClr>
                </a:solidFill>
              </a:rPr>
              <a:t>agonist+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kortikosteroid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Neumereno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konzumira</a:t>
            </a:r>
            <a:r>
              <a:rPr lang="en-US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2">
                    <a:lumMod val="75000"/>
                  </a:schemeClr>
                </a:solidFill>
              </a:rPr>
              <a:t>alkohol</a:t>
            </a:r>
            <a:endParaRPr lang="en-US" sz="2000" b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5074" y="5486400"/>
            <a:ext cx="9268115" cy="1329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 err="1" smtClean="0">
                <a:solidFill>
                  <a:srgbClr val="17375E"/>
                </a:solidFill>
              </a:rPr>
              <a:t>Konzilijum</a:t>
            </a:r>
            <a:r>
              <a:rPr lang="en-US" sz="2200" dirty="0" smtClean="0">
                <a:solidFill>
                  <a:srgbClr val="17375E"/>
                </a:solidFill>
              </a:rPr>
              <a:t> </a:t>
            </a:r>
            <a:r>
              <a:rPr lang="en-US" sz="2200" dirty="0" err="1" smtClean="0">
                <a:solidFill>
                  <a:srgbClr val="17375E"/>
                </a:solidFill>
              </a:rPr>
              <a:t>ortopeda</a:t>
            </a:r>
            <a:r>
              <a:rPr lang="en-US" sz="2200" dirty="0" smtClean="0">
                <a:solidFill>
                  <a:srgbClr val="17375E"/>
                </a:solidFill>
              </a:rPr>
              <a:t> :</a:t>
            </a:r>
            <a:endParaRPr lang="sr-Latn-RS" sz="2200" dirty="0" smtClean="0">
              <a:solidFill>
                <a:srgbClr val="17375E"/>
              </a:solidFill>
            </a:endParaRPr>
          </a:p>
          <a:p>
            <a:pPr>
              <a:lnSpc>
                <a:spcPct val="120000"/>
              </a:lnSpc>
            </a:pPr>
            <a:r>
              <a:rPr lang="sr-Latn-RS" sz="2200" dirty="0" smtClean="0">
                <a:solidFill>
                  <a:srgbClr val="17375E"/>
                </a:solidFill>
              </a:rPr>
              <a:t>Avaksularna nekroza glave butne kosti obosrano (jul 2014.)</a:t>
            </a:r>
            <a:endParaRPr lang="en-US" sz="2200" dirty="0" smtClean="0">
              <a:solidFill>
                <a:srgbClr val="17375E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2300" b="1" dirty="0" err="1" smtClean="0">
                <a:solidFill>
                  <a:srgbClr val="800000"/>
                </a:solidFill>
              </a:rPr>
              <a:t>Neophodna</a:t>
            </a:r>
            <a:r>
              <a:rPr lang="en-US" sz="2300" b="1" dirty="0" smtClean="0">
                <a:solidFill>
                  <a:srgbClr val="800000"/>
                </a:solidFill>
              </a:rPr>
              <a:t> </a:t>
            </a:r>
            <a:r>
              <a:rPr lang="en-US" sz="2300" b="1" dirty="0" err="1" smtClean="0">
                <a:solidFill>
                  <a:srgbClr val="800000"/>
                </a:solidFill>
              </a:rPr>
              <a:t>implantacija</a:t>
            </a:r>
            <a:r>
              <a:rPr lang="en-US" sz="2300" b="1" dirty="0" smtClean="0">
                <a:solidFill>
                  <a:srgbClr val="800000"/>
                </a:solidFill>
              </a:rPr>
              <a:t> </a:t>
            </a:r>
            <a:r>
              <a:rPr lang="en-US" sz="2300" b="1" dirty="0" err="1" smtClean="0">
                <a:solidFill>
                  <a:srgbClr val="800000"/>
                </a:solidFill>
              </a:rPr>
              <a:t>endoproteza</a:t>
            </a:r>
            <a:r>
              <a:rPr lang="en-US" sz="2300" b="1" dirty="0" smtClean="0">
                <a:solidFill>
                  <a:srgbClr val="800000"/>
                </a:solidFill>
              </a:rPr>
              <a:t> </a:t>
            </a:r>
            <a:r>
              <a:rPr lang="en-US" sz="2300" b="1" dirty="0" err="1" smtClean="0">
                <a:solidFill>
                  <a:srgbClr val="800000"/>
                </a:solidFill>
              </a:rPr>
              <a:t>uz</a:t>
            </a:r>
            <a:r>
              <a:rPr lang="en-US" sz="2300" b="1" dirty="0" smtClean="0">
                <a:solidFill>
                  <a:srgbClr val="800000"/>
                </a:solidFill>
              </a:rPr>
              <a:t> </a:t>
            </a:r>
            <a:r>
              <a:rPr lang="en-US" sz="2300" b="1" dirty="0" err="1" smtClean="0">
                <a:solidFill>
                  <a:srgbClr val="800000"/>
                </a:solidFill>
              </a:rPr>
              <a:t>prethodnu</a:t>
            </a:r>
            <a:r>
              <a:rPr lang="en-US" sz="2300" b="1" dirty="0" smtClean="0">
                <a:solidFill>
                  <a:srgbClr val="800000"/>
                </a:solidFill>
              </a:rPr>
              <a:t> </a:t>
            </a:r>
            <a:r>
              <a:rPr lang="en-US" sz="2300" b="1" dirty="0" err="1" smtClean="0">
                <a:solidFill>
                  <a:srgbClr val="800000"/>
                </a:solidFill>
              </a:rPr>
              <a:t>neurološku</a:t>
            </a:r>
            <a:r>
              <a:rPr lang="en-US" sz="2300" b="1" dirty="0" smtClean="0">
                <a:solidFill>
                  <a:srgbClr val="800000"/>
                </a:solidFill>
              </a:rPr>
              <a:t> </a:t>
            </a:r>
            <a:r>
              <a:rPr lang="en-US" sz="2300" b="1" dirty="0" err="1" smtClean="0">
                <a:solidFill>
                  <a:srgbClr val="800000"/>
                </a:solidFill>
              </a:rPr>
              <a:t>evaluaciju</a:t>
            </a:r>
            <a:endParaRPr lang="en-US" sz="23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98438"/>
            <a:ext cx="6781800" cy="1325562"/>
          </a:xfrm>
        </p:spPr>
        <p:txBody>
          <a:bodyPr>
            <a:normAutofit/>
          </a:bodyPr>
          <a:lstStyle/>
          <a:p>
            <a:pPr algn="l"/>
            <a:r>
              <a:rPr lang="en-US" sz="3200" i="1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Comic Sans MS"/>
              </a:rPr>
              <a:t>Dalibor</a:t>
            </a:r>
            <a:r>
              <a:rPr lang="en-US" sz="3200" i="1" dirty="0" smtClean="0">
                <a:solidFill>
                  <a:schemeClr val="tx2">
                    <a:lumMod val="75000"/>
                  </a:schemeClr>
                </a:solidFill>
                <a:latin typeface="+mj-lt"/>
                <a:cs typeface="Comic Sans MS"/>
              </a:rPr>
              <a:t> P, 32 </a:t>
            </a:r>
            <a:r>
              <a:rPr lang="en-US" sz="3200" i="1" dirty="0" err="1" smtClean="0">
                <a:solidFill>
                  <a:schemeClr val="tx2">
                    <a:lumMod val="75000"/>
                  </a:schemeClr>
                </a:solidFill>
                <a:latin typeface="+mj-lt"/>
                <a:cs typeface="Comic Sans MS"/>
              </a:rPr>
              <a:t>godine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85801"/>
            <a:ext cx="8229600" cy="4190999"/>
          </a:xfrm>
        </p:spPr>
        <p:txBody>
          <a:bodyPr/>
          <a:lstStyle/>
          <a:p>
            <a:pPr>
              <a:buSzPct val="70000"/>
              <a:buNone/>
            </a:pPr>
            <a:endParaRPr lang="en-US" sz="3000" i="1" dirty="0" smtClean="0">
              <a:solidFill>
                <a:srgbClr val="800000"/>
              </a:solidFill>
              <a:latin typeface="+mn-lt"/>
              <a:cs typeface="Comic Sans MS"/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6200" y="4953000"/>
            <a:ext cx="85344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57200" y="5193268"/>
            <a:ext cx="1167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Avg. 2011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6" name="Group 11"/>
          <p:cNvGrpSpPr/>
          <p:nvPr/>
        </p:nvGrpSpPr>
        <p:grpSpPr>
          <a:xfrm>
            <a:off x="304800" y="3657600"/>
            <a:ext cx="1524000" cy="990600"/>
            <a:chOff x="304800" y="3657600"/>
            <a:chExt cx="1524000" cy="990600"/>
          </a:xfrm>
        </p:grpSpPr>
        <p:sp>
          <p:nvSpPr>
            <p:cNvPr id="14" name="TextBox 13"/>
            <p:cNvSpPr txBox="1"/>
            <p:nvPr/>
          </p:nvSpPr>
          <p:spPr>
            <a:xfrm>
              <a:off x="304800" y="3741003"/>
              <a:ext cx="1524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>
                  <a:solidFill>
                    <a:srgbClr val="17375E"/>
                  </a:solidFill>
                </a:rPr>
                <a:t>Operacija</a:t>
              </a:r>
              <a:r>
                <a:rPr lang="en-US" sz="1600" dirty="0" smtClean="0">
                  <a:solidFill>
                    <a:srgbClr val="17375E"/>
                  </a:solidFill>
                </a:rPr>
                <a:t> </a:t>
              </a:r>
              <a:r>
                <a:rPr lang="en-US" sz="1600" dirty="0" err="1" smtClean="0">
                  <a:solidFill>
                    <a:srgbClr val="17375E"/>
                  </a:solidFill>
                </a:rPr>
                <a:t>pilon</a:t>
              </a:r>
              <a:r>
                <a:rPr lang="sr-Latn-RS" sz="1600" dirty="0" smtClean="0">
                  <a:solidFill>
                    <a:srgbClr val="17375E"/>
                  </a:solidFill>
                </a:rPr>
                <a:t>i</a:t>
              </a:r>
              <a:r>
                <a:rPr lang="en-US" sz="1600" dirty="0" err="1" smtClean="0">
                  <a:solidFill>
                    <a:srgbClr val="17375E"/>
                  </a:solidFill>
                </a:rPr>
                <a:t>dalnog</a:t>
              </a:r>
              <a:r>
                <a:rPr lang="en-US" sz="1600" dirty="0" smtClean="0">
                  <a:solidFill>
                    <a:srgbClr val="17375E"/>
                  </a:solidFill>
                </a:rPr>
                <a:t> </a:t>
              </a:r>
              <a:r>
                <a:rPr lang="en-US" sz="1600" dirty="0" err="1" smtClean="0">
                  <a:solidFill>
                    <a:srgbClr val="17375E"/>
                  </a:solidFill>
                </a:rPr>
                <a:t>apscesa</a:t>
              </a:r>
              <a:endParaRPr lang="en-US" sz="1600" dirty="0">
                <a:solidFill>
                  <a:srgbClr val="17375E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04800" y="3657600"/>
              <a:ext cx="1524000" cy="9906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8" name="Straight Connector 17"/>
          <p:cNvCxnSpPr/>
          <p:nvPr/>
        </p:nvCxnSpPr>
        <p:spPr>
          <a:xfrm>
            <a:off x="990600" y="4724400"/>
            <a:ext cx="0" cy="45720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52400" y="5410200"/>
            <a:ext cx="21336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i="1" dirty="0" err="1" smtClean="0">
                <a:solidFill>
                  <a:srgbClr val="800000"/>
                </a:solidFill>
              </a:rPr>
              <a:t>Teško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i="1" dirty="0" err="1" smtClean="0">
                <a:solidFill>
                  <a:srgbClr val="800000"/>
                </a:solidFill>
              </a:rPr>
              <a:t>pristao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i="1" dirty="0" err="1" smtClean="0">
                <a:solidFill>
                  <a:srgbClr val="800000"/>
                </a:solidFill>
              </a:rPr>
              <a:t>na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i="1" dirty="0" err="1" smtClean="0">
                <a:solidFill>
                  <a:srgbClr val="800000"/>
                </a:solidFill>
              </a:rPr>
              <a:t>operaciju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i="1" dirty="0" err="1" smtClean="0">
                <a:solidFill>
                  <a:srgbClr val="800000"/>
                </a:solidFill>
              </a:rPr>
              <a:t>zbog</a:t>
            </a:r>
            <a:endParaRPr lang="sr-Cyrl-RS" i="1" dirty="0" smtClean="0">
              <a:solidFill>
                <a:srgbClr val="800000"/>
              </a:solidFill>
            </a:endParaRPr>
          </a:p>
          <a:p>
            <a:r>
              <a:rPr lang="en-US" i="1" dirty="0" err="1" smtClean="0">
                <a:solidFill>
                  <a:srgbClr val="800000"/>
                </a:solidFill>
              </a:rPr>
              <a:t>straha</a:t>
            </a:r>
            <a:r>
              <a:rPr lang="en-US" i="1" dirty="0" smtClean="0">
                <a:solidFill>
                  <a:srgbClr val="800000"/>
                </a:solidFill>
              </a:rPr>
              <a:t> od </a:t>
            </a:r>
            <a:r>
              <a:rPr lang="en-US" i="1" dirty="0" err="1" smtClean="0">
                <a:solidFill>
                  <a:srgbClr val="800000"/>
                </a:solidFill>
              </a:rPr>
              <a:t>lokalne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i="1" dirty="0" err="1" smtClean="0">
                <a:solidFill>
                  <a:srgbClr val="800000"/>
                </a:solidFill>
              </a:rPr>
              <a:t>anestezije</a:t>
            </a:r>
            <a:endParaRPr lang="en-US" i="1" dirty="0">
              <a:solidFill>
                <a:srgbClr val="80000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124200" y="3429000"/>
            <a:ext cx="0" cy="175260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302903" y="5181600"/>
            <a:ext cx="173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err="1" smtClean="0">
                <a:solidFill>
                  <a:srgbClr val="800000"/>
                </a:solidFill>
              </a:rPr>
              <a:t>Narednog</a:t>
            </a:r>
            <a:r>
              <a:rPr lang="en-US" b="1" i="1" dirty="0" smtClean="0">
                <a:solidFill>
                  <a:srgbClr val="800000"/>
                </a:solidFill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</a:rPr>
              <a:t>dana</a:t>
            </a:r>
            <a:endParaRPr lang="en-US" b="1" i="1" dirty="0">
              <a:solidFill>
                <a:srgbClr val="800000"/>
              </a:solidFill>
            </a:endParaRPr>
          </a:p>
        </p:txBody>
      </p:sp>
      <p:grpSp>
        <p:nvGrpSpPr>
          <p:cNvPr id="8" name="Group 5"/>
          <p:cNvGrpSpPr/>
          <p:nvPr/>
        </p:nvGrpSpPr>
        <p:grpSpPr>
          <a:xfrm>
            <a:off x="2362200" y="2362200"/>
            <a:ext cx="1524000" cy="990600"/>
            <a:chOff x="2362200" y="2362200"/>
            <a:chExt cx="1524000" cy="990600"/>
          </a:xfrm>
        </p:grpSpPr>
        <p:sp>
          <p:nvSpPr>
            <p:cNvPr id="15" name="Rectangle 14"/>
            <p:cNvSpPr/>
            <p:nvPr/>
          </p:nvSpPr>
          <p:spPr>
            <a:xfrm>
              <a:off x="2362200" y="2362200"/>
              <a:ext cx="1524000" cy="9906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362200" y="2362200"/>
              <a:ext cx="152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800000"/>
                  </a:solidFill>
                </a:rPr>
                <a:t>Nagla</a:t>
              </a:r>
              <a:r>
                <a:rPr lang="en-US" dirty="0" smtClean="0"/>
                <a:t> </a:t>
              </a:r>
              <a:r>
                <a:rPr lang="en-US" dirty="0" err="1" smtClean="0">
                  <a:solidFill>
                    <a:srgbClr val="17375E"/>
                  </a:solidFill>
                </a:rPr>
                <a:t>pojava</a:t>
              </a:r>
              <a:r>
                <a:rPr lang="en-US" dirty="0" smtClean="0">
                  <a:solidFill>
                    <a:srgbClr val="17375E"/>
                  </a:solidFill>
                </a:rPr>
                <a:t> </a:t>
              </a:r>
              <a:r>
                <a:rPr lang="en-US" dirty="0" err="1" smtClean="0">
                  <a:solidFill>
                    <a:srgbClr val="17375E"/>
                  </a:solidFill>
                </a:rPr>
                <a:t>slabosti</a:t>
              </a:r>
              <a:r>
                <a:rPr lang="en-US" dirty="0" smtClean="0">
                  <a:solidFill>
                    <a:srgbClr val="17375E"/>
                  </a:solidFill>
                </a:rPr>
                <a:t> u </a:t>
              </a:r>
              <a:r>
                <a:rPr lang="en-US" dirty="0" err="1" smtClean="0">
                  <a:solidFill>
                    <a:srgbClr val="17375E"/>
                  </a:solidFill>
                </a:rPr>
                <a:t>levoj</a:t>
              </a:r>
              <a:r>
                <a:rPr lang="en-US" dirty="0" smtClean="0">
                  <a:solidFill>
                    <a:srgbClr val="17375E"/>
                  </a:solidFill>
                </a:rPr>
                <a:t> </a:t>
              </a:r>
              <a:r>
                <a:rPr lang="en-US" dirty="0" err="1" smtClean="0">
                  <a:solidFill>
                    <a:srgbClr val="17375E"/>
                  </a:solidFill>
                </a:rPr>
                <a:t>nozi</a:t>
              </a:r>
              <a:endParaRPr lang="en-US" dirty="0">
                <a:solidFill>
                  <a:srgbClr val="17375E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4408676" y="5181600"/>
            <a:ext cx="176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17375E"/>
                </a:solidFill>
              </a:rPr>
              <a:t>Narednih</a:t>
            </a:r>
            <a:r>
              <a:rPr lang="en-US" dirty="0" smtClean="0">
                <a:solidFill>
                  <a:srgbClr val="17375E"/>
                </a:solidFill>
              </a:rPr>
              <a:t> </a:t>
            </a:r>
            <a:r>
              <a:rPr lang="en-US" dirty="0" err="1" smtClean="0">
                <a:solidFill>
                  <a:srgbClr val="17375E"/>
                </a:solidFill>
              </a:rPr>
              <a:t>meseci</a:t>
            </a:r>
            <a:endParaRPr lang="en-US" dirty="0">
              <a:solidFill>
                <a:srgbClr val="17375E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257800" y="4648200"/>
            <a:ext cx="0" cy="60960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9" name="Group 7"/>
          <p:cNvGrpSpPr/>
          <p:nvPr/>
        </p:nvGrpSpPr>
        <p:grpSpPr>
          <a:xfrm>
            <a:off x="4343400" y="3581400"/>
            <a:ext cx="1828800" cy="990600"/>
            <a:chOff x="4343400" y="3581400"/>
            <a:chExt cx="1828800" cy="990600"/>
          </a:xfrm>
        </p:grpSpPr>
        <p:sp>
          <p:nvSpPr>
            <p:cNvPr id="20" name="Rectangle 19"/>
            <p:cNvSpPr/>
            <p:nvPr/>
          </p:nvSpPr>
          <p:spPr>
            <a:xfrm>
              <a:off x="4343400" y="3581400"/>
              <a:ext cx="1828800" cy="9906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343400" y="3581400"/>
              <a:ext cx="1828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err="1" smtClean="0">
                  <a:solidFill>
                    <a:srgbClr val="17375E"/>
                  </a:solidFill>
                </a:rPr>
                <a:t>Pojava</a:t>
              </a:r>
              <a:r>
                <a:rPr lang="en-US" dirty="0" smtClean="0">
                  <a:solidFill>
                    <a:srgbClr val="17375E"/>
                  </a:solidFill>
                </a:rPr>
                <a:t> </a:t>
              </a:r>
              <a:r>
                <a:rPr lang="en-US" dirty="0" err="1" smtClean="0">
                  <a:solidFill>
                    <a:srgbClr val="17375E"/>
                  </a:solidFill>
                </a:rPr>
                <a:t>slabosti</a:t>
              </a:r>
              <a:r>
                <a:rPr lang="en-US" dirty="0" smtClean="0">
                  <a:solidFill>
                    <a:srgbClr val="17375E"/>
                  </a:solidFill>
                </a:rPr>
                <a:t> </a:t>
              </a:r>
              <a:r>
                <a:rPr lang="en-US" dirty="0" err="1" smtClean="0">
                  <a:solidFill>
                    <a:srgbClr val="17375E"/>
                  </a:solidFill>
                </a:rPr>
                <a:t>i</a:t>
              </a:r>
              <a:r>
                <a:rPr lang="en-US" dirty="0" smtClean="0">
                  <a:solidFill>
                    <a:srgbClr val="17375E"/>
                  </a:solidFill>
                </a:rPr>
                <a:t> u </a:t>
              </a:r>
              <a:r>
                <a:rPr lang="en-US" dirty="0" err="1" smtClean="0">
                  <a:solidFill>
                    <a:srgbClr val="17375E"/>
                  </a:solidFill>
                </a:rPr>
                <a:t>desnoj</a:t>
              </a:r>
              <a:r>
                <a:rPr lang="en-US" dirty="0" smtClean="0">
                  <a:solidFill>
                    <a:srgbClr val="17375E"/>
                  </a:solidFill>
                </a:rPr>
                <a:t> </a:t>
              </a:r>
              <a:r>
                <a:rPr lang="en-US" dirty="0" err="1" smtClean="0">
                  <a:solidFill>
                    <a:srgbClr val="17375E"/>
                  </a:solidFill>
                </a:rPr>
                <a:t>nozi</a:t>
              </a:r>
              <a:r>
                <a:rPr lang="en-US" dirty="0" smtClean="0">
                  <a:solidFill>
                    <a:srgbClr val="17375E"/>
                  </a:solidFill>
                </a:rPr>
                <a:t> </a:t>
              </a:r>
            </a:p>
            <a:p>
              <a:pPr algn="ctr"/>
              <a:r>
                <a:rPr lang="en-US" dirty="0" err="1" smtClean="0">
                  <a:solidFill>
                    <a:srgbClr val="17375E"/>
                  </a:solidFill>
                </a:rPr>
                <a:t>i</a:t>
              </a:r>
              <a:r>
                <a:rPr lang="en-US" dirty="0" smtClean="0">
                  <a:solidFill>
                    <a:srgbClr val="17375E"/>
                  </a:solidFill>
                </a:rPr>
                <a:t> bola u </a:t>
              </a:r>
              <a:r>
                <a:rPr lang="en-US" dirty="0" err="1" smtClean="0">
                  <a:solidFill>
                    <a:srgbClr val="17375E"/>
                  </a:solidFill>
                </a:rPr>
                <a:t>kukovima</a:t>
              </a:r>
              <a:endParaRPr lang="en-US" dirty="0">
                <a:solidFill>
                  <a:srgbClr val="17375E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343400" y="5410200"/>
            <a:ext cx="1600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*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b="1" i="1" dirty="0" err="1" smtClean="0">
                <a:solidFill>
                  <a:srgbClr val="800000"/>
                </a:solidFill>
              </a:rPr>
              <a:t>Fluktuacije</a:t>
            </a:r>
            <a:r>
              <a:rPr lang="sr-Cyrl-RS" b="1" i="1" dirty="0" smtClean="0">
                <a:solidFill>
                  <a:srgbClr val="800000"/>
                </a:solidFill>
              </a:rPr>
              <a:t> </a:t>
            </a:r>
            <a:r>
              <a:rPr lang="sr-Latn-RS" b="1" i="1" dirty="0" smtClean="0">
                <a:solidFill>
                  <a:srgbClr val="800000"/>
                </a:solidFill>
              </a:rPr>
              <a:t>i prorgesija </a:t>
            </a:r>
            <a:r>
              <a:rPr lang="en-US" i="1" dirty="0" smtClean="0">
                <a:solidFill>
                  <a:srgbClr val="800000"/>
                </a:solidFill>
              </a:rPr>
              <a:t>u </a:t>
            </a:r>
            <a:r>
              <a:rPr lang="en-US" i="1" dirty="0" err="1" smtClean="0">
                <a:solidFill>
                  <a:srgbClr val="800000"/>
                </a:solidFill>
              </a:rPr>
              <a:t>intenzitetu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i="1" dirty="0" err="1" smtClean="0">
                <a:solidFill>
                  <a:srgbClr val="800000"/>
                </a:solidFill>
              </a:rPr>
              <a:t>tegoba</a:t>
            </a:r>
            <a:endParaRPr lang="en-US" i="1" dirty="0">
              <a:solidFill>
                <a:srgbClr val="8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34200" y="5181600"/>
            <a:ext cx="1429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7375E"/>
                </a:solidFill>
              </a:rPr>
              <a:t>Od </a:t>
            </a:r>
            <a:r>
              <a:rPr lang="en-US" dirty="0" err="1" smtClean="0">
                <a:solidFill>
                  <a:srgbClr val="17375E"/>
                </a:solidFill>
              </a:rPr>
              <a:t>jula</a:t>
            </a:r>
            <a:r>
              <a:rPr lang="en-US" dirty="0" smtClean="0">
                <a:solidFill>
                  <a:srgbClr val="17375E"/>
                </a:solidFill>
              </a:rPr>
              <a:t> 2014.</a:t>
            </a:r>
            <a:endParaRPr lang="en-US" dirty="0">
              <a:solidFill>
                <a:srgbClr val="17375E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7543800" y="3429000"/>
            <a:ext cx="0" cy="1752600"/>
          </a:xfrm>
          <a:prstGeom prst="line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" name="Group 8"/>
          <p:cNvGrpSpPr/>
          <p:nvPr/>
        </p:nvGrpSpPr>
        <p:grpSpPr>
          <a:xfrm>
            <a:off x="6477000" y="2209800"/>
            <a:ext cx="2133600" cy="1143000"/>
            <a:chOff x="6477000" y="2209800"/>
            <a:chExt cx="2133600" cy="1143000"/>
          </a:xfrm>
        </p:grpSpPr>
        <p:sp>
          <p:nvSpPr>
            <p:cNvPr id="27" name="Rectangle 26"/>
            <p:cNvSpPr/>
            <p:nvPr/>
          </p:nvSpPr>
          <p:spPr>
            <a:xfrm>
              <a:off x="6553200" y="2209800"/>
              <a:ext cx="1981200" cy="1143000"/>
            </a:xfrm>
            <a:prstGeom prst="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477000" y="2209800"/>
              <a:ext cx="2133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err="1" smtClean="0">
                  <a:solidFill>
                    <a:srgbClr val="17375E"/>
                  </a:solidFill>
                </a:rPr>
                <a:t>Progresija</a:t>
              </a:r>
              <a:r>
                <a:rPr lang="en-US" dirty="0" smtClean="0">
                  <a:solidFill>
                    <a:srgbClr val="17375E"/>
                  </a:solidFill>
                </a:rPr>
                <a:t> </a:t>
              </a:r>
              <a:r>
                <a:rPr lang="en-US" dirty="0" err="1" smtClean="0">
                  <a:solidFill>
                    <a:srgbClr val="17375E"/>
                  </a:solidFill>
                </a:rPr>
                <a:t>tegoba</a:t>
              </a:r>
              <a:r>
                <a:rPr lang="sr-Latn-RS" dirty="0" smtClean="0">
                  <a:solidFill>
                    <a:srgbClr val="17375E"/>
                  </a:solidFill>
                </a:rPr>
                <a:t> do</a:t>
              </a:r>
              <a:endParaRPr lang="en-US" dirty="0" smtClean="0">
                <a:solidFill>
                  <a:srgbClr val="17375E"/>
                </a:solidFill>
              </a:endParaRPr>
            </a:p>
            <a:p>
              <a:pPr algn="ctr"/>
              <a:r>
                <a:rPr lang="en-US" sz="1600" dirty="0" err="1" smtClean="0">
                  <a:solidFill>
                    <a:srgbClr val="17375E"/>
                  </a:solidFill>
                </a:rPr>
                <a:t>nemogućnost</a:t>
              </a:r>
              <a:r>
                <a:rPr lang="sr-Latn-RS" sz="1600" dirty="0" smtClean="0">
                  <a:solidFill>
                    <a:srgbClr val="17375E"/>
                  </a:solidFill>
                </a:rPr>
                <a:t>i</a:t>
              </a:r>
              <a:r>
                <a:rPr lang="en-US" sz="1600" dirty="0" smtClean="0">
                  <a:solidFill>
                    <a:srgbClr val="17375E"/>
                  </a:solidFill>
                </a:rPr>
                <a:t> </a:t>
              </a:r>
              <a:r>
                <a:rPr lang="en-US" sz="1600" dirty="0" err="1" smtClean="0">
                  <a:solidFill>
                    <a:srgbClr val="17375E"/>
                  </a:solidFill>
                </a:rPr>
                <a:t>izvršavanja</a:t>
              </a:r>
              <a:r>
                <a:rPr lang="en-US" sz="1600" dirty="0" smtClean="0">
                  <a:solidFill>
                    <a:srgbClr val="17375E"/>
                  </a:solidFill>
                </a:rPr>
                <a:t> </a:t>
              </a:r>
              <a:r>
                <a:rPr lang="en-US" sz="1600" dirty="0" err="1" smtClean="0">
                  <a:solidFill>
                    <a:srgbClr val="17375E"/>
                  </a:solidFill>
                </a:rPr>
                <a:t>radnih</a:t>
              </a:r>
              <a:r>
                <a:rPr lang="en-US" sz="1600" dirty="0" smtClean="0">
                  <a:solidFill>
                    <a:srgbClr val="17375E"/>
                  </a:solidFill>
                </a:rPr>
                <a:t> </a:t>
              </a:r>
              <a:r>
                <a:rPr lang="en-US" sz="1600" dirty="0" err="1" smtClean="0">
                  <a:solidFill>
                    <a:srgbClr val="17375E"/>
                  </a:solidFill>
                </a:rPr>
                <a:t>obaveza</a:t>
              </a:r>
              <a:endParaRPr lang="en-US" sz="1600" dirty="0">
                <a:solidFill>
                  <a:srgbClr val="17375E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781800" y="5715000"/>
            <a:ext cx="228600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*</a:t>
            </a:r>
            <a:r>
              <a:rPr lang="en-US" i="1" dirty="0" smtClean="0">
                <a:solidFill>
                  <a:srgbClr val="800000"/>
                </a:solidFill>
              </a:rPr>
              <a:t> “ </a:t>
            </a:r>
            <a:r>
              <a:rPr lang="en-US" i="1" dirty="0" err="1" smtClean="0">
                <a:solidFill>
                  <a:srgbClr val="800000"/>
                </a:solidFill>
              </a:rPr>
              <a:t>Kolege</a:t>
            </a:r>
            <a:r>
              <a:rPr lang="en-US" i="1" dirty="0" smtClean="0">
                <a:solidFill>
                  <a:srgbClr val="800000"/>
                </a:solidFill>
              </a:rPr>
              <a:t> </a:t>
            </a:r>
            <a:r>
              <a:rPr lang="en-US" i="1" dirty="0" err="1" smtClean="0">
                <a:solidFill>
                  <a:srgbClr val="800000"/>
                </a:solidFill>
              </a:rPr>
              <a:t>su</a:t>
            </a:r>
            <a:r>
              <a:rPr lang="en-US" i="1" dirty="0" smtClean="0">
                <a:solidFill>
                  <a:srgbClr val="800000"/>
                </a:solidFill>
              </a:rPr>
              <a:t> me </a:t>
            </a:r>
            <a:r>
              <a:rPr lang="en-US" i="1" dirty="0" err="1" smtClean="0">
                <a:solidFill>
                  <a:srgbClr val="800000"/>
                </a:solidFill>
              </a:rPr>
              <a:t>unosile</a:t>
            </a:r>
            <a:r>
              <a:rPr lang="en-US" i="1" dirty="0" smtClean="0">
                <a:solidFill>
                  <a:srgbClr val="800000"/>
                </a:solidFill>
              </a:rPr>
              <a:t> u </a:t>
            </a:r>
            <a:r>
              <a:rPr lang="en-US" i="1" dirty="0" err="1" smtClean="0">
                <a:solidFill>
                  <a:srgbClr val="800000"/>
                </a:solidFill>
              </a:rPr>
              <a:t>kamion</a:t>
            </a:r>
            <a:r>
              <a:rPr lang="en-US" i="1" dirty="0" smtClean="0">
                <a:solidFill>
                  <a:srgbClr val="800000"/>
                </a:solidFill>
              </a:rPr>
              <a:t>… ” </a:t>
            </a:r>
            <a:endParaRPr lang="en-US" i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39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4" grpId="0"/>
      <p:bldP spid="11" grpId="0"/>
      <p:bldP spid="17" grpId="0"/>
      <p:bldP spid="23" grpId="0"/>
      <p:bldP spid="26" grpId="0"/>
      <p:bldP spid="3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6038"/>
            <a:ext cx="6781800" cy="1325562"/>
          </a:xfrm>
        </p:spPr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Prvi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neurološki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pregled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/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KCS, 15.09.2104.</a:t>
            </a:r>
            <a:endParaRPr lang="en-US" sz="3200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229600" cy="4297363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sr-Latn-RS" sz="2400" i="1" dirty="0" smtClean="0">
                <a:solidFill>
                  <a:srgbClr val="17375E"/>
                </a:solidFill>
                <a:latin typeface="+mn-lt"/>
              </a:rPr>
              <a:t>Upućen od strane nadležnog neurologa pod DG: Paraparesis spastica</a:t>
            </a:r>
          </a:p>
          <a:p>
            <a:pPr>
              <a:lnSpc>
                <a:spcPct val="120000"/>
              </a:lnSpc>
            </a:pP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 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CT </a:t>
            </a:r>
            <a:r>
              <a:rPr lang="en-US" sz="2400" i="1" dirty="0" err="1" smtClean="0">
                <a:solidFill>
                  <a:srgbClr val="17375E"/>
                </a:solidFill>
                <a:latin typeface="+mn-lt"/>
              </a:rPr>
              <a:t>torakalne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17375E"/>
                </a:solidFill>
                <a:latin typeface="+mn-lt"/>
              </a:rPr>
              <a:t>i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17375E"/>
                </a:solidFill>
                <a:latin typeface="+mn-lt"/>
              </a:rPr>
              <a:t>lumbosakralne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17375E"/>
                </a:solidFill>
                <a:latin typeface="+mn-lt"/>
              </a:rPr>
              <a:t>kičme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: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uredan</a:t>
            </a:r>
            <a:r>
              <a:rPr lang="en-US" sz="24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nalaz</a:t>
            </a:r>
            <a:endParaRPr lang="sr-Latn-RS" sz="2400" i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sr-Latn-RS" sz="24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Indikovan prijem na Kliniku za neur</a:t>
            </a:r>
            <a:r>
              <a:rPr lang="sr-Cyrl-RS" sz="24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о</a:t>
            </a:r>
            <a:r>
              <a:rPr lang="sr-Latn-RS" sz="24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logiju  zbog sumnje  na multiplu sklerozu</a:t>
            </a:r>
            <a:endParaRPr lang="en-US" sz="2400" i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20000"/>
              </a:lnSpc>
            </a:pPr>
            <a:r>
              <a:rPr lang="en-US" sz="3200" dirty="0" err="1" smtClean="0">
                <a:solidFill>
                  <a:srgbClr val="17375E"/>
                </a:solidFill>
                <a:latin typeface="+mj-lt"/>
              </a:rPr>
              <a:t>Klinika</a:t>
            </a:r>
            <a:r>
              <a:rPr lang="en-US" sz="3200" dirty="0" smtClean="0">
                <a:solidFill>
                  <a:srgbClr val="17375E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7375E"/>
                </a:solidFill>
                <a:latin typeface="+mj-lt"/>
              </a:rPr>
              <a:t>za</a:t>
            </a:r>
            <a:r>
              <a:rPr lang="en-US" sz="3200" dirty="0" smtClean="0">
                <a:solidFill>
                  <a:srgbClr val="17375E"/>
                </a:solidFill>
                <a:latin typeface="+mj-lt"/>
              </a:rPr>
              <a:t> </a:t>
            </a:r>
            <a:r>
              <a:rPr lang="en-US" sz="3200" dirty="0" err="1" smtClean="0">
                <a:solidFill>
                  <a:srgbClr val="17375E"/>
                </a:solidFill>
                <a:latin typeface="+mj-lt"/>
              </a:rPr>
              <a:t>neurologiju</a:t>
            </a:r>
            <a:r>
              <a:rPr lang="en-US" sz="3200" dirty="0" smtClean="0">
                <a:solidFill>
                  <a:srgbClr val="17375E"/>
                </a:solidFill>
                <a:latin typeface="+mj-lt"/>
              </a:rPr>
              <a:t>, KCS</a:t>
            </a:r>
            <a:br>
              <a:rPr lang="en-US" sz="3200" dirty="0" smtClean="0">
                <a:solidFill>
                  <a:srgbClr val="17375E"/>
                </a:solidFill>
                <a:latin typeface="+mj-lt"/>
              </a:rPr>
            </a:br>
            <a:r>
              <a:rPr lang="en-US" sz="3200" dirty="0" smtClean="0">
                <a:solidFill>
                  <a:srgbClr val="17375E"/>
                </a:solidFill>
                <a:latin typeface="+mj-lt"/>
              </a:rPr>
              <a:t>19.11.2014.</a:t>
            </a:r>
            <a:endParaRPr lang="en-US" sz="3200" dirty="0">
              <a:solidFill>
                <a:srgbClr val="17375E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458200" cy="5333999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Svestan</a:t>
            </a:r>
            <a:r>
              <a:rPr lang="en-US" sz="2000" i="1" dirty="0">
                <a:solidFill>
                  <a:srgbClr val="17375E"/>
                </a:solidFill>
                <a:latin typeface="+mn-lt"/>
              </a:rPr>
              <a:t>,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orijentisan</a:t>
            </a:r>
            <a:r>
              <a:rPr lang="en-US" sz="2000" i="1" dirty="0">
                <a:solidFill>
                  <a:srgbClr val="17375E"/>
                </a:solidFill>
                <a:latin typeface="+mn-lt"/>
              </a:rPr>
              <a:t>. </a:t>
            </a:r>
          </a:p>
          <a:p>
            <a:pPr>
              <a:lnSpc>
                <a:spcPct val="120000"/>
              </a:lnSpc>
            </a:pPr>
            <a:r>
              <a:rPr lang="en-US" sz="2000" i="1" dirty="0">
                <a:solidFill>
                  <a:srgbClr val="17375E"/>
                </a:solidFill>
                <a:latin typeface="+mn-lt"/>
              </a:rPr>
              <a:t>Na KN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nalaz</a:t>
            </a:r>
            <a:r>
              <a:rPr lang="en-US" sz="2000" i="1" dirty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uredan</a:t>
            </a:r>
            <a:endParaRPr lang="en-US" sz="2000" i="1" dirty="0">
              <a:solidFill>
                <a:srgbClr val="17375E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000" i="1" dirty="0">
                <a:solidFill>
                  <a:srgbClr val="17375E"/>
                </a:solidFill>
                <a:latin typeface="+mn-lt"/>
              </a:rPr>
              <a:t>Na GE: u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Wartenbergu</a:t>
            </a:r>
            <a:r>
              <a:rPr lang="en-US" sz="2000" i="1" dirty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bez</a:t>
            </a:r>
            <a:r>
              <a:rPr lang="en-US" sz="2000" i="1" dirty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tonjenja</a:t>
            </a:r>
            <a:r>
              <a:rPr lang="en-US" sz="2000" i="1" dirty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i</a:t>
            </a:r>
            <a:r>
              <a:rPr lang="en-US" sz="2000" i="1" dirty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pronacije</a:t>
            </a:r>
            <a:r>
              <a:rPr lang="en-US" sz="2000" i="1" dirty="0">
                <a:solidFill>
                  <a:srgbClr val="17375E"/>
                </a:solidFill>
                <a:latin typeface="+mn-lt"/>
              </a:rPr>
              <a:t>, MR </a:t>
            </a:r>
            <a:r>
              <a:rPr lang="en-US" sz="2000" i="1" dirty="0" err="1">
                <a:solidFill>
                  <a:srgbClr val="17375E"/>
                </a:solidFill>
                <a:latin typeface="+mn-lt"/>
              </a:rPr>
              <a:t>pojačani</a:t>
            </a:r>
            <a:endParaRPr lang="en-US" sz="2000" i="1" dirty="0">
              <a:solidFill>
                <a:srgbClr val="17375E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400" i="1" dirty="0">
                <a:solidFill>
                  <a:srgbClr val="17375E"/>
                </a:solidFill>
                <a:latin typeface="+mn-lt"/>
              </a:rPr>
              <a:t>Na DE: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otežana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procena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tonusa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zbog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slabe</a:t>
            </a:r>
            <a:r>
              <a:rPr lang="en-US" sz="2400" i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saradnje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, </a:t>
            </a:r>
            <a:r>
              <a:rPr lang="sr-Latn-RS" sz="2400" i="1" dirty="0" smtClean="0">
                <a:solidFill>
                  <a:srgbClr val="17375E"/>
                </a:solidFill>
                <a:latin typeface="+mn-lt"/>
              </a:rPr>
              <a:t>noge drži ukočene u eksenzionom položaju, </a:t>
            </a:r>
            <a:r>
              <a:rPr lang="en-US" sz="2400" i="1" dirty="0" err="1" smtClean="0">
                <a:solidFill>
                  <a:srgbClr val="17375E"/>
                </a:solidFill>
                <a:latin typeface="+mn-lt"/>
              </a:rPr>
              <a:t>Mingazzinijevu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17375E"/>
                </a:solidFill>
                <a:latin typeface="+mn-lt"/>
              </a:rPr>
              <a:t>probu</a:t>
            </a:r>
            <a:r>
              <a:rPr lang="sr-Latn-RS" sz="2400" i="1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 ne </a:t>
            </a:r>
            <a:r>
              <a:rPr lang="en-US" sz="2400" i="1" dirty="0" err="1" smtClean="0">
                <a:solidFill>
                  <a:srgbClr val="17375E"/>
                </a:solidFill>
                <a:latin typeface="+mn-lt"/>
              </a:rPr>
              <a:t>izvodi</a:t>
            </a:r>
            <a:r>
              <a:rPr lang="sr-Latn-RS" sz="2400" i="1" dirty="0" smtClean="0">
                <a:solidFill>
                  <a:srgbClr val="17375E"/>
                </a:solidFill>
                <a:latin typeface="+mn-lt"/>
              </a:rPr>
              <a:t> jer navodi da ne može da ih dovede u potreban položaj.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sr-Latn-RS" sz="2400" i="1" dirty="0" err="1" smtClean="0">
                <a:solidFill>
                  <a:srgbClr val="800000"/>
                </a:solidFill>
                <a:latin typeface="+mn-lt"/>
              </a:rPr>
              <a:t>O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diže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800000"/>
                </a:solidFill>
                <a:latin typeface="+mn-lt"/>
              </a:rPr>
              <a:t>noge</a:t>
            </a:r>
            <a:r>
              <a:rPr lang="en-US" sz="2400" i="1" dirty="0">
                <a:solidFill>
                  <a:srgbClr val="800000"/>
                </a:solidFill>
                <a:latin typeface="+mn-lt"/>
              </a:rPr>
              <a:t> od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postelje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sr-Latn-RS" sz="2400" i="1" dirty="0" smtClean="0">
                <a:solidFill>
                  <a:srgbClr val="800000"/>
                </a:solidFill>
                <a:latin typeface="+mn-lt"/>
              </a:rPr>
              <a:t> do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>
                <a:solidFill>
                  <a:srgbClr val="800000"/>
                </a:solidFill>
                <a:latin typeface="+mn-lt"/>
              </a:rPr>
              <a:t>30 </a:t>
            </a:r>
            <a:r>
              <a:rPr lang="en-US" sz="2400" i="1" dirty="0" err="1">
                <a:solidFill>
                  <a:srgbClr val="800000"/>
                </a:solidFill>
                <a:latin typeface="+mn-lt"/>
              </a:rPr>
              <a:t>st</a:t>
            </a:r>
            <a:r>
              <a:rPr lang="en-US" sz="2400" i="1" dirty="0">
                <a:solidFill>
                  <a:srgbClr val="17375E"/>
                </a:solidFill>
                <a:latin typeface="+mn-lt"/>
              </a:rPr>
              <a:t>, MR </a:t>
            </a:r>
            <a:r>
              <a:rPr lang="en-US" sz="2400" i="1" dirty="0" err="1">
                <a:solidFill>
                  <a:srgbClr val="17375E"/>
                </a:solidFill>
                <a:latin typeface="+mn-lt"/>
              </a:rPr>
              <a:t>pojačani</a:t>
            </a:r>
            <a:r>
              <a:rPr lang="en-US" sz="2400" i="1" dirty="0">
                <a:solidFill>
                  <a:srgbClr val="17375E"/>
                </a:solidFill>
                <a:latin typeface="+mn-lt"/>
              </a:rPr>
              <a:t>, </a:t>
            </a:r>
            <a:r>
              <a:rPr lang="en-US" sz="2400" i="1" dirty="0" err="1" smtClean="0">
                <a:solidFill>
                  <a:srgbClr val="17375E"/>
                </a:solidFill>
                <a:latin typeface="+mn-lt"/>
              </a:rPr>
              <a:t>plantarni</a:t>
            </a:r>
            <a:r>
              <a:rPr lang="en-US" sz="2400" i="1" dirty="0" smtClean="0">
                <a:solidFill>
                  <a:srgbClr val="17375E"/>
                </a:solidFill>
                <a:latin typeface="+mn-lt"/>
              </a:rPr>
              <a:t> </a:t>
            </a:r>
            <a:r>
              <a:rPr lang="en-US" sz="2400" i="1" dirty="0" err="1">
                <a:solidFill>
                  <a:srgbClr val="17375E"/>
                </a:solidFill>
                <a:latin typeface="+mn-lt"/>
              </a:rPr>
              <a:t>odgovor</a:t>
            </a:r>
            <a:r>
              <a:rPr lang="en-US" sz="2400" i="1" dirty="0">
                <a:solidFill>
                  <a:srgbClr val="17375E"/>
                </a:solidFill>
                <a:latin typeface="+mn-lt"/>
              </a:rPr>
              <a:t> </a:t>
            </a:r>
            <a:r>
              <a:rPr lang="sr-Latn-RS" sz="2400" i="1" dirty="0" smtClean="0">
                <a:solidFill>
                  <a:srgbClr val="17375E"/>
                </a:solidFill>
                <a:latin typeface="+mn-lt"/>
              </a:rPr>
              <a:t>snižen obostrano uz otpor pri pregledu.</a:t>
            </a:r>
            <a:endParaRPr lang="en-US" sz="2400" i="1" dirty="0">
              <a:solidFill>
                <a:srgbClr val="17375E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Senzibilitet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očuvan</a:t>
            </a:r>
            <a:endParaRPr lang="en-US" sz="2400" i="1" dirty="0" smtClean="0">
              <a:solidFill>
                <a:srgbClr val="80000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Sfinktere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dirty="0" err="1" smtClean="0">
                <a:solidFill>
                  <a:srgbClr val="800000"/>
                </a:solidFill>
                <a:latin typeface="+mn-lt"/>
              </a:rPr>
              <a:t>kontroliše</a:t>
            </a:r>
            <a:endParaRPr lang="en-US" sz="2400" i="1" dirty="0" smtClean="0">
              <a:solidFill>
                <a:srgbClr val="800000"/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400" i="1" u="sng" dirty="0" err="1" smtClean="0">
                <a:solidFill>
                  <a:srgbClr val="800000"/>
                </a:solidFill>
                <a:latin typeface="+mn-lt"/>
              </a:rPr>
              <a:t>Hod</a:t>
            </a:r>
            <a:r>
              <a:rPr lang="en-US" sz="2400" i="1" u="sng" dirty="0" smtClean="0">
                <a:solidFill>
                  <a:srgbClr val="800000"/>
                </a:solidFill>
                <a:latin typeface="+mn-lt"/>
              </a:rPr>
              <a:t> </a:t>
            </a:r>
            <a:r>
              <a:rPr lang="en-US" sz="2400" i="1" u="sng" dirty="0" err="1" smtClean="0">
                <a:solidFill>
                  <a:srgbClr val="800000"/>
                </a:solidFill>
                <a:latin typeface="+mn-lt"/>
              </a:rPr>
              <a:t>bizaran</a:t>
            </a:r>
            <a:r>
              <a:rPr lang="en-US" sz="2400" i="1" dirty="0" smtClean="0">
                <a:solidFill>
                  <a:srgbClr val="800000"/>
                </a:solidFill>
                <a:latin typeface="+mn-lt"/>
              </a:rPr>
              <a:t>                                                       </a:t>
            </a:r>
            <a:r>
              <a:rPr lang="en-US" sz="2800" i="1" dirty="0" smtClean="0">
                <a:solidFill>
                  <a:schemeClr val="tx2">
                    <a:lumMod val="50000"/>
                  </a:schemeClr>
                </a:solidFill>
                <a:latin typeface="+mn-lt"/>
              </a:rPr>
              <a:t>VIDEO</a:t>
            </a:r>
            <a:endParaRPr lang="en-US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My Movie 3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0863" r="10732"/>
          <a:stretch/>
        </p:blipFill>
        <p:spPr>
          <a:xfrm>
            <a:off x="4572000" y="1676400"/>
            <a:ext cx="5562600" cy="4713888"/>
          </a:xfrm>
          <a:prstGeom prst="roundRect">
            <a:avLst>
              <a:gd name="adj" fmla="val 5439"/>
            </a:avLst>
          </a:prstGeom>
          <a:ln>
            <a:noFill/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</p:spTree>
    <p:extLst>
      <p:ext uri="{BB962C8B-B14F-4D97-AF65-F5344CB8AC3E}">
        <p14:creationId xmlns:p14="http://schemas.microsoft.com/office/powerpoint/2010/main" val="1590510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781800" cy="1325562"/>
          </a:xfrm>
        </p:spPr>
        <p:txBody>
          <a:bodyPr>
            <a:normAutofit/>
          </a:bodyPr>
          <a:lstStyle/>
          <a:p>
            <a:pPr algn="l"/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Rezime</a:t>
            </a:r>
            <a:r>
              <a:rPr lang="en-US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err="1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toka</a:t>
            </a:r>
            <a:r>
              <a:rPr lang="en-US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err="1">
                <a:solidFill>
                  <a:schemeClr val="tx2">
                    <a:lumMod val="75000"/>
                  </a:schemeClr>
                </a:solidFill>
                <a:latin typeface="+mn-lt"/>
              </a:rPr>
              <a:t>bolesti</a:t>
            </a:r>
            <a:endParaRPr lang="en-US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3761008"/>
              </p:ext>
            </p:extLst>
          </p:nvPr>
        </p:nvGraphicFramePr>
        <p:xfrm>
          <a:off x="228600" y="1828800"/>
          <a:ext cx="8686800" cy="4297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0162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6781800" cy="1325562"/>
          </a:xfrm>
        </p:spPr>
        <p:txBody>
          <a:bodyPr>
            <a:normAutofit fontScale="90000"/>
          </a:bodyPr>
          <a:lstStyle/>
          <a:p>
            <a:pPr algn="l"/>
            <a:r>
              <a:rPr lang="en-US" sz="3400" dirty="0" smtClean="0">
                <a:solidFill>
                  <a:srgbClr val="10253F"/>
                </a:solidFill>
                <a:latin typeface="+mj-lt"/>
              </a:rPr>
              <a:t/>
            </a:r>
            <a:br>
              <a:rPr lang="en-US" sz="3400" dirty="0" smtClean="0">
                <a:solidFill>
                  <a:srgbClr val="10253F"/>
                </a:solidFill>
                <a:latin typeface="+mj-lt"/>
              </a:rPr>
            </a:br>
            <a:r>
              <a:rPr lang="en-US" sz="3400" dirty="0" err="1" smtClean="0">
                <a:solidFill>
                  <a:srgbClr val="10253F"/>
                </a:solidFill>
                <a:latin typeface="+mj-lt"/>
              </a:rPr>
              <a:t>Šta</a:t>
            </a:r>
            <a:r>
              <a:rPr lang="en-US" sz="3400" dirty="0" smtClean="0">
                <a:solidFill>
                  <a:srgbClr val="10253F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10253F"/>
                </a:solidFill>
                <a:latin typeface="+mj-lt"/>
              </a:rPr>
              <a:t>govori</a:t>
            </a:r>
            <a:r>
              <a:rPr lang="en-US" sz="3400" dirty="0" smtClean="0">
                <a:solidFill>
                  <a:srgbClr val="10253F"/>
                </a:solidFill>
                <a:latin typeface="+mj-lt"/>
              </a:rPr>
              <a:t> </a:t>
            </a:r>
            <a:r>
              <a:rPr lang="en-US" sz="3400" dirty="0" err="1" smtClean="0">
                <a:solidFill>
                  <a:srgbClr val="10253F"/>
                </a:solidFill>
                <a:latin typeface="+mj-lt"/>
              </a:rPr>
              <a:t>psihosocijalna</a:t>
            </a:r>
            <a:r>
              <a:rPr lang="en-US" sz="3400" dirty="0" smtClean="0">
                <a:solidFill>
                  <a:srgbClr val="10253F"/>
                </a:solidFill>
                <a:latin typeface="+mj-lt"/>
              </a:rPr>
              <a:t> </a:t>
            </a:r>
            <a:br>
              <a:rPr lang="en-US" sz="3400" dirty="0" smtClean="0">
                <a:solidFill>
                  <a:srgbClr val="10253F"/>
                </a:solidFill>
                <a:latin typeface="+mj-lt"/>
              </a:rPr>
            </a:br>
            <a:r>
              <a:rPr lang="en-US" sz="3400" dirty="0" err="1" smtClean="0">
                <a:solidFill>
                  <a:srgbClr val="10253F"/>
                </a:solidFill>
                <a:latin typeface="+mj-lt"/>
              </a:rPr>
              <a:t>anamneza</a:t>
            </a:r>
            <a:r>
              <a:rPr lang="en-US" sz="3400" dirty="0" smtClean="0">
                <a:solidFill>
                  <a:srgbClr val="10253F"/>
                </a:solidFill>
                <a:latin typeface="+mj-lt"/>
              </a:rPr>
              <a:t> …</a:t>
            </a:r>
            <a:endParaRPr lang="en-US" sz="3400" dirty="0">
              <a:solidFill>
                <a:srgbClr val="10253F"/>
              </a:solidFill>
              <a:latin typeface="+mj-lt"/>
            </a:endParaRPr>
          </a:p>
        </p:txBody>
      </p:sp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916067562"/>
              </p:ext>
            </p:extLst>
          </p:nvPr>
        </p:nvGraphicFramePr>
        <p:xfrm>
          <a:off x="152400" y="1676400"/>
          <a:ext cx="8839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911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6781800" cy="1325562"/>
          </a:xfrm>
        </p:spPr>
        <p:txBody>
          <a:bodyPr>
            <a:normAutofit/>
          </a:bodyPr>
          <a:lstStyle/>
          <a:p>
            <a:pPr algn="l"/>
            <a:r>
              <a:rPr lang="en-US" sz="3400" dirty="0" err="1" smtClean="0">
                <a:latin typeface="+mn-lt"/>
              </a:rPr>
              <a:t>Porodična</a:t>
            </a:r>
            <a:r>
              <a:rPr lang="en-US" sz="3400" dirty="0" smtClean="0">
                <a:latin typeface="+mn-lt"/>
              </a:rPr>
              <a:t> </a:t>
            </a:r>
            <a:r>
              <a:rPr lang="en-US" sz="3400" dirty="0" err="1" smtClean="0">
                <a:latin typeface="+mn-lt"/>
              </a:rPr>
              <a:t>dinamika</a:t>
            </a:r>
            <a:endParaRPr lang="en-US" sz="3400" dirty="0">
              <a:latin typeface="+mn-lt"/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3290455173"/>
              </p:ext>
            </p:extLst>
          </p:nvPr>
        </p:nvGraphicFramePr>
        <p:xfrm>
          <a:off x="76200" y="1828800"/>
          <a:ext cx="81534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Content Placeholder 3" descr="Family-dynamics-of-addiction-1.jpg"/>
          <p:cNvPicPr>
            <a:picLocks noGrp="1" noChangeAspect="1"/>
          </p:cNvPicPr>
          <p:nvPr>
            <p:ph idx="1"/>
          </p:nvPr>
        </p:nvPicPr>
        <p:blipFill rotWithShape="1">
          <a:blip r:embed="rId7">
            <a:grayscl/>
            <a:alphaModFix amt="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5006" t="-12716" b="-3167"/>
          <a:stretch/>
        </p:blipFill>
        <p:spPr>
          <a:xfrm>
            <a:off x="5791200" y="1143000"/>
            <a:ext cx="3276600" cy="5388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47991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6184</TotalTime>
  <Words>637</Words>
  <Application>Microsoft Office PowerPoint</Application>
  <PresentationFormat>On-screen Show (4:3)</PresentationFormat>
  <Paragraphs>102</Paragraphs>
  <Slides>13</Slides>
  <Notes>3</Notes>
  <HiddenSlides>0</HiddenSlides>
  <MMClips>1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Office Theme</vt:lpstr>
      <vt:lpstr>1_Office Theme</vt:lpstr>
      <vt:lpstr>2_Office Theme</vt:lpstr>
      <vt:lpstr>PowerPoint Presentation</vt:lpstr>
      <vt:lpstr>Funkcionalni psihogeni neurološki poremećaj</vt:lpstr>
      <vt:lpstr>Avaskularna nekroza oba kuka </vt:lpstr>
      <vt:lpstr>Dalibor P, 32 godine </vt:lpstr>
      <vt:lpstr>Prvi neurološki pregled KCS, 15.09.2104.</vt:lpstr>
      <vt:lpstr>Klinika za neurologiju, KCS 19.11.2014.</vt:lpstr>
      <vt:lpstr>Rezime toka bolesti</vt:lpstr>
      <vt:lpstr> Šta govori psihosocijalna  anamneza …</vt:lpstr>
      <vt:lpstr>Porodična dinamika</vt:lpstr>
      <vt:lpstr>Tokom razgovora sa psihologom</vt:lpstr>
      <vt:lpstr>Psihosocijalna anamneza govori… … i ukazuje…</vt:lpstr>
      <vt:lpstr>Dopunska ispitivanja</vt:lpstr>
      <vt:lpstr>Isključeno  organsko oboljenje nervnog sistema savetovan pregled nadležnog psihijatra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Viktor</dc:creator>
  <cp:lastModifiedBy>Visnja</cp:lastModifiedBy>
  <cp:revision>164</cp:revision>
  <dcterms:created xsi:type="dcterms:W3CDTF">2013-06-14T10:28:10Z</dcterms:created>
  <dcterms:modified xsi:type="dcterms:W3CDTF">2015-08-04T08:30:49Z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