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handoutMasterIdLst>
    <p:handoutMasterId r:id="rId20"/>
  </p:handoutMasterIdLst>
  <p:sldIdLst>
    <p:sldId id="262" r:id="rId4"/>
    <p:sldId id="263" r:id="rId5"/>
    <p:sldId id="285" r:id="rId6"/>
    <p:sldId id="286" r:id="rId7"/>
    <p:sldId id="287" r:id="rId8"/>
    <p:sldId id="296" r:id="rId9"/>
    <p:sldId id="298" r:id="rId10"/>
    <p:sldId id="297" r:id="rId11"/>
    <p:sldId id="289" r:id="rId12"/>
    <p:sldId id="290" r:id="rId13"/>
    <p:sldId id="291" r:id="rId14"/>
    <p:sldId id="292" r:id="rId15"/>
    <p:sldId id="293" r:id="rId16"/>
    <p:sldId id="301" r:id="rId17"/>
    <p:sldId id="29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6600FF"/>
    <a:srgbClr val="003399"/>
    <a:srgbClr val="3333CC"/>
    <a:srgbClr val="9966FF"/>
    <a:srgbClr val="9933FF"/>
    <a:srgbClr val="CC00FF"/>
    <a:srgbClr val="0099CC"/>
    <a:srgbClr val="3333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940" autoAdjust="0"/>
  </p:normalViewPr>
  <p:slideViewPr>
    <p:cSldViewPr>
      <p:cViewPr varScale="1">
        <p:scale>
          <a:sx n="50" d="100"/>
          <a:sy n="50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5DC46-4CE6-4C02-B1E4-C5A3FA01F461}" type="doc">
      <dgm:prSet loTypeId="urn:microsoft.com/office/officeart/2005/8/layout/hList6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8F5BC4BC-F6A0-4FF0-9510-AF28EF0EB7F0}">
      <dgm:prSet phldrT="[Text]" custT="1"/>
      <dgm:spPr/>
      <dgm:t>
        <a:bodyPr/>
        <a:lstStyle/>
        <a:p>
          <a:r>
            <a:rPr lang="sr-Latn-RS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Lošiji kvalitet života</a:t>
          </a:r>
          <a:endParaRPr lang="en-US" sz="3200" b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CD576E-C553-4D89-AC69-E9C5F8E17CA6}" type="parTrans" cxnId="{1F2037DB-51D8-4695-B95A-BAFED12920B8}">
      <dgm:prSet/>
      <dgm:spPr/>
      <dgm:t>
        <a:bodyPr/>
        <a:lstStyle/>
        <a:p>
          <a:endParaRPr lang="en-US"/>
        </a:p>
      </dgm:t>
    </dgm:pt>
    <dgm:pt modelId="{29D9B337-37FE-4E5C-AFBF-7751C75A6294}" type="sibTrans" cxnId="{1F2037DB-51D8-4695-B95A-BAFED12920B8}">
      <dgm:prSet/>
      <dgm:spPr/>
      <dgm:t>
        <a:bodyPr/>
        <a:lstStyle/>
        <a:p>
          <a:endParaRPr lang="en-US"/>
        </a:p>
      </dgm:t>
    </dgm:pt>
    <dgm:pt modelId="{4BA1C178-9A42-4553-91C2-1AB9E840BB77}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V</a:t>
          </a:r>
          <a:r>
            <a:rPr lang="sr-Latn-RS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eći stepen zamora</a:t>
          </a:r>
          <a:endParaRPr lang="en-US" sz="3200" b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83FBE0-EEB4-4AEB-9116-39FAE360A845}" type="parTrans" cxnId="{F4A857D6-940F-47A7-88BF-CB089BFCDC37}">
      <dgm:prSet/>
      <dgm:spPr/>
      <dgm:t>
        <a:bodyPr/>
        <a:lstStyle/>
        <a:p>
          <a:endParaRPr lang="en-US"/>
        </a:p>
      </dgm:t>
    </dgm:pt>
    <dgm:pt modelId="{146731C3-7151-429A-8A7D-E7ED5B5F0F04}" type="sibTrans" cxnId="{F4A857D6-940F-47A7-88BF-CB089BFCDC37}">
      <dgm:prSet/>
      <dgm:spPr/>
      <dgm:t>
        <a:bodyPr/>
        <a:lstStyle/>
        <a:p>
          <a:endParaRPr lang="en-US"/>
        </a:p>
      </dgm:t>
    </dgm:pt>
    <dgm:pt modelId="{2A2DB450-4012-4956-BA02-123FDC1AFB2F}">
      <dgm:prSet phldrT="[Text]"/>
      <dgm:spPr/>
      <dgm:t>
        <a:bodyPr/>
        <a:lstStyle/>
        <a:p>
          <a:r>
            <a: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R</a:t>
          </a:r>
          <a:r>
            <a:rPr lang="sr-Latn-R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edukovana adherenc</a:t>
          </a:r>
          <a:r>
            <a:rPr lang="en-US" b="1" dirty="0" err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ij</a:t>
          </a:r>
          <a:r>
            <a:rPr lang="sr-Latn-R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a terapije koja modifikuje prirodni tok  MS</a:t>
          </a:r>
          <a:endParaRPr lang="en-US" b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B9B776-BD86-41C8-9AC8-1928CCFA0E42}" type="parTrans" cxnId="{60A6A87C-5FAF-4E36-9B23-68B22472F4D8}">
      <dgm:prSet/>
      <dgm:spPr/>
      <dgm:t>
        <a:bodyPr/>
        <a:lstStyle/>
        <a:p>
          <a:endParaRPr lang="en-US"/>
        </a:p>
      </dgm:t>
    </dgm:pt>
    <dgm:pt modelId="{46157A27-8A86-4B20-A407-CD9C1226B48F}" type="sibTrans" cxnId="{60A6A87C-5FAF-4E36-9B23-68B22472F4D8}">
      <dgm:prSet/>
      <dgm:spPr/>
      <dgm:t>
        <a:bodyPr/>
        <a:lstStyle/>
        <a:p>
          <a:endParaRPr lang="en-US"/>
        </a:p>
      </dgm:t>
    </dgm:pt>
    <dgm:pt modelId="{9B967816-3483-475C-9014-629D9C36BC4F}" type="pres">
      <dgm:prSet presAssocID="{9665DC46-4CE6-4C02-B1E4-C5A3FA01F4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87F77D-23C9-414E-992C-ABED924A5D55}" type="pres">
      <dgm:prSet presAssocID="{8F5BC4BC-F6A0-4FF0-9510-AF28EF0EB7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031BC-8117-431F-86E4-1636C69C75BC}" type="pres">
      <dgm:prSet presAssocID="{29D9B337-37FE-4E5C-AFBF-7751C75A6294}" presName="sibTrans" presStyleCnt="0"/>
      <dgm:spPr/>
    </dgm:pt>
    <dgm:pt modelId="{7464347F-42ED-47DA-A760-6D72D5C22114}" type="pres">
      <dgm:prSet presAssocID="{4BA1C178-9A42-4553-91C2-1AB9E840BB7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DEAE3-E709-4B8A-97C7-E15BBB0B2CD8}" type="pres">
      <dgm:prSet presAssocID="{146731C3-7151-429A-8A7D-E7ED5B5F0F04}" presName="sibTrans" presStyleCnt="0"/>
      <dgm:spPr/>
    </dgm:pt>
    <dgm:pt modelId="{A366C342-A8C5-4502-ADF3-16B49434A94C}" type="pres">
      <dgm:prSet presAssocID="{2A2DB450-4012-4956-BA02-123FDC1AFB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2037DB-51D8-4695-B95A-BAFED12920B8}" srcId="{9665DC46-4CE6-4C02-B1E4-C5A3FA01F461}" destId="{8F5BC4BC-F6A0-4FF0-9510-AF28EF0EB7F0}" srcOrd="0" destOrd="0" parTransId="{2FCD576E-C553-4D89-AC69-E9C5F8E17CA6}" sibTransId="{29D9B337-37FE-4E5C-AFBF-7751C75A6294}"/>
    <dgm:cxn modelId="{895CF99B-03D1-4615-BB79-94C07112A93C}" type="presOf" srcId="{2A2DB450-4012-4956-BA02-123FDC1AFB2F}" destId="{A366C342-A8C5-4502-ADF3-16B49434A94C}" srcOrd="0" destOrd="0" presId="urn:microsoft.com/office/officeart/2005/8/layout/hList6"/>
    <dgm:cxn modelId="{076C934D-8A9F-4245-90B7-4BD935C2B79D}" type="presOf" srcId="{4BA1C178-9A42-4553-91C2-1AB9E840BB77}" destId="{7464347F-42ED-47DA-A760-6D72D5C22114}" srcOrd="0" destOrd="0" presId="urn:microsoft.com/office/officeart/2005/8/layout/hList6"/>
    <dgm:cxn modelId="{F50A9FEE-6D61-4361-A09B-8FD15C353143}" type="presOf" srcId="{9665DC46-4CE6-4C02-B1E4-C5A3FA01F461}" destId="{9B967816-3483-475C-9014-629D9C36BC4F}" srcOrd="0" destOrd="0" presId="urn:microsoft.com/office/officeart/2005/8/layout/hList6"/>
    <dgm:cxn modelId="{F4A857D6-940F-47A7-88BF-CB089BFCDC37}" srcId="{9665DC46-4CE6-4C02-B1E4-C5A3FA01F461}" destId="{4BA1C178-9A42-4553-91C2-1AB9E840BB77}" srcOrd="1" destOrd="0" parTransId="{9D83FBE0-EEB4-4AEB-9116-39FAE360A845}" sibTransId="{146731C3-7151-429A-8A7D-E7ED5B5F0F04}"/>
    <dgm:cxn modelId="{60A6A87C-5FAF-4E36-9B23-68B22472F4D8}" srcId="{9665DC46-4CE6-4C02-B1E4-C5A3FA01F461}" destId="{2A2DB450-4012-4956-BA02-123FDC1AFB2F}" srcOrd="2" destOrd="0" parTransId="{1CB9B776-BD86-41C8-9AC8-1928CCFA0E42}" sibTransId="{46157A27-8A86-4B20-A407-CD9C1226B48F}"/>
    <dgm:cxn modelId="{15968576-6CD0-4CA0-B67D-BA1BCDD4AA88}" type="presOf" srcId="{8F5BC4BC-F6A0-4FF0-9510-AF28EF0EB7F0}" destId="{C687F77D-23C9-414E-992C-ABED924A5D55}" srcOrd="0" destOrd="0" presId="urn:microsoft.com/office/officeart/2005/8/layout/hList6"/>
    <dgm:cxn modelId="{B5A83C5C-2710-43EA-9423-91B03C8B71A5}" type="presParOf" srcId="{9B967816-3483-475C-9014-629D9C36BC4F}" destId="{C687F77D-23C9-414E-992C-ABED924A5D55}" srcOrd="0" destOrd="0" presId="urn:microsoft.com/office/officeart/2005/8/layout/hList6"/>
    <dgm:cxn modelId="{72DB430A-DC1A-444A-9EAB-CDEA9C2D6EB6}" type="presParOf" srcId="{9B967816-3483-475C-9014-629D9C36BC4F}" destId="{7DA031BC-8117-431F-86E4-1636C69C75BC}" srcOrd="1" destOrd="0" presId="urn:microsoft.com/office/officeart/2005/8/layout/hList6"/>
    <dgm:cxn modelId="{BF63391E-5550-40FF-927A-C07FDCED1B1D}" type="presParOf" srcId="{9B967816-3483-475C-9014-629D9C36BC4F}" destId="{7464347F-42ED-47DA-A760-6D72D5C22114}" srcOrd="2" destOrd="0" presId="urn:microsoft.com/office/officeart/2005/8/layout/hList6"/>
    <dgm:cxn modelId="{F787566C-C930-4FF6-BE62-0ED5A1CDC3D5}" type="presParOf" srcId="{9B967816-3483-475C-9014-629D9C36BC4F}" destId="{F94DEAE3-E709-4B8A-97C7-E15BBB0B2CD8}" srcOrd="3" destOrd="0" presId="urn:microsoft.com/office/officeart/2005/8/layout/hList6"/>
    <dgm:cxn modelId="{E2A571C0-0059-4134-8349-4C59223C9BA6}" type="presParOf" srcId="{9B967816-3483-475C-9014-629D9C36BC4F}" destId="{A366C342-A8C5-4502-ADF3-16B49434A94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CA3676-13E4-41D7-ACDE-1C95C252B5FF}" type="doc">
      <dgm:prSet loTypeId="urn:microsoft.com/office/officeart/2005/8/layout/vProcess5" loCatId="process" qsTypeId="urn:microsoft.com/office/officeart/2005/8/quickstyle/simple3" qsCatId="simple" csTypeId="urn:microsoft.com/office/officeart/2005/8/colors/colorful1#9" csCatId="colorful" phldr="1"/>
      <dgm:spPr/>
      <dgm:t>
        <a:bodyPr/>
        <a:lstStyle/>
        <a:p>
          <a:endParaRPr lang="en-US"/>
        </a:p>
      </dgm:t>
    </dgm:pt>
    <dgm:pt modelId="{3D0494D2-8904-4D73-9322-4463A3636793}">
      <dgm:prSet phldrT="[Text]" custT="1"/>
      <dgm:spPr/>
      <dgm:t>
        <a:bodyPr/>
        <a:lstStyle/>
        <a:p>
          <a:r>
            <a:rPr lang="sr-Latn-RS" sz="3200" b="1" dirty="0" smtClean="0">
              <a:latin typeface="Times New Roman" pitchFamily="18" charset="0"/>
              <a:cs typeface="Times New Roman" pitchFamily="18" charset="0"/>
            </a:rPr>
            <a:t>Metilprednizolon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61208631-746D-4A3E-9D9D-47B7882F98E7}" type="parTrans" cxnId="{E711BA38-58C2-40D0-8092-57167D891EEF}">
      <dgm:prSet/>
      <dgm:spPr/>
      <dgm:t>
        <a:bodyPr/>
        <a:lstStyle/>
        <a:p>
          <a:endParaRPr lang="en-US"/>
        </a:p>
      </dgm:t>
    </dgm:pt>
    <dgm:pt modelId="{8852291A-97B1-4A20-96AB-0D7BF142CD15}" type="sibTrans" cxnId="{E711BA38-58C2-40D0-8092-57167D891EEF}">
      <dgm:prSet/>
      <dgm:spPr/>
      <dgm:t>
        <a:bodyPr/>
        <a:lstStyle/>
        <a:p>
          <a:endParaRPr lang="en-US"/>
        </a:p>
      </dgm:t>
    </dgm:pt>
    <dgm:pt modelId="{1D31ED1F-1D9E-410A-9AEC-90D31CAC2264}">
      <dgm:prSet phldrT="[Text]" custT="1"/>
      <dgm:spPr/>
      <dgm:t>
        <a:bodyPr/>
        <a:lstStyle/>
        <a:p>
          <a:r>
            <a:rPr lang="sr-Latn-RS" sz="3200" b="1" dirty="0" smtClean="0">
              <a:latin typeface="Times New Roman" pitchFamily="18" charset="0"/>
              <a:cs typeface="Times New Roman" pitchFamily="18" charset="0"/>
            </a:rPr>
            <a:t>ACTH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1CBB1CA2-1E7D-4ED1-8917-618471D07553}" type="parTrans" cxnId="{B22F7CCD-8897-44DB-8F7C-C81AEDBAB687}">
      <dgm:prSet/>
      <dgm:spPr/>
      <dgm:t>
        <a:bodyPr/>
        <a:lstStyle/>
        <a:p>
          <a:endParaRPr lang="en-US"/>
        </a:p>
      </dgm:t>
    </dgm:pt>
    <dgm:pt modelId="{E8B875C0-B37E-4D80-AA9D-C8382E86EECD}" type="sibTrans" cxnId="{B22F7CCD-8897-44DB-8F7C-C81AEDBAB687}">
      <dgm:prSet/>
      <dgm:spPr/>
      <dgm:t>
        <a:bodyPr/>
        <a:lstStyle/>
        <a:p>
          <a:endParaRPr lang="en-US"/>
        </a:p>
      </dgm:t>
    </dgm:pt>
    <dgm:pt modelId="{C2FC369D-A360-4723-91E0-B7609658BC4A}">
      <dgm:prSet phldrT="[Text]" custT="1"/>
      <dgm:spPr/>
      <dgm:t>
        <a:bodyPr/>
        <a:lstStyle/>
        <a:p>
          <a:r>
            <a:rPr lang="sr-Latn-RS" sz="3200" b="1" dirty="0" smtClean="0">
              <a:latin typeface="Times New Roman" pitchFamily="18" charset="0"/>
              <a:cs typeface="Times New Roman" pitchFamily="18" charset="0"/>
            </a:rPr>
            <a:t>Dexametazon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90281373-53B2-4ED6-B776-FB5CB5838D59}" type="parTrans" cxnId="{00ED715F-63BA-4527-96F1-8A30A4364849}">
      <dgm:prSet/>
      <dgm:spPr/>
      <dgm:t>
        <a:bodyPr/>
        <a:lstStyle/>
        <a:p>
          <a:endParaRPr lang="en-US"/>
        </a:p>
      </dgm:t>
    </dgm:pt>
    <dgm:pt modelId="{0373B435-6986-446D-B6D3-A4A6C4C9C6C1}" type="sibTrans" cxnId="{00ED715F-63BA-4527-96F1-8A30A4364849}">
      <dgm:prSet/>
      <dgm:spPr/>
      <dgm:t>
        <a:bodyPr/>
        <a:lstStyle/>
        <a:p>
          <a:endParaRPr lang="en-US"/>
        </a:p>
      </dgm:t>
    </dgm:pt>
    <dgm:pt modelId="{71C1F949-DF03-495E-B436-D722B000E844}">
      <dgm:prSet/>
      <dgm:spPr/>
      <dgm:t>
        <a:bodyPr/>
        <a:lstStyle/>
        <a:p>
          <a:endParaRPr lang="en-US" dirty="0"/>
        </a:p>
      </dgm:t>
    </dgm:pt>
    <dgm:pt modelId="{F5604471-2A50-4CD9-A0A7-647648660C08}" type="parTrans" cxnId="{AB72F255-373F-4A67-9837-5411B49132A2}">
      <dgm:prSet/>
      <dgm:spPr/>
      <dgm:t>
        <a:bodyPr/>
        <a:lstStyle/>
        <a:p>
          <a:endParaRPr lang="en-US"/>
        </a:p>
      </dgm:t>
    </dgm:pt>
    <dgm:pt modelId="{CCC36D47-F5E7-41FD-A8D2-81B70B2F06E6}" type="sibTrans" cxnId="{AB72F255-373F-4A67-9837-5411B49132A2}">
      <dgm:prSet/>
      <dgm:spPr/>
      <dgm:t>
        <a:bodyPr/>
        <a:lstStyle/>
        <a:p>
          <a:endParaRPr lang="en-US"/>
        </a:p>
      </dgm:t>
    </dgm:pt>
    <dgm:pt modelId="{33E3087A-62C9-4919-B1A1-A655BEE1684D}">
      <dgm:prSet custT="1"/>
      <dgm:spPr/>
      <dgm:t>
        <a:bodyPr/>
        <a:lstStyle/>
        <a:p>
          <a:r>
            <a:rPr lang="sr-Latn-RS" sz="3200" b="1" dirty="0" smtClean="0">
              <a:latin typeface="Times New Roman" pitchFamily="18" charset="0"/>
              <a:cs typeface="Times New Roman" pitchFamily="18" charset="0"/>
            </a:rPr>
            <a:t>Distigmin bromid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FA8FE8BE-0FCB-4903-91D7-66CBF11932ED}" type="parTrans" cxnId="{B8E3FEB5-057A-414D-8D9D-E27EE5B40A08}">
      <dgm:prSet/>
      <dgm:spPr/>
      <dgm:t>
        <a:bodyPr/>
        <a:lstStyle/>
        <a:p>
          <a:endParaRPr lang="en-US"/>
        </a:p>
      </dgm:t>
    </dgm:pt>
    <dgm:pt modelId="{E4375558-63A6-41A6-BD94-562E56A589D7}" type="sibTrans" cxnId="{B8E3FEB5-057A-414D-8D9D-E27EE5B40A08}">
      <dgm:prSet/>
      <dgm:spPr/>
      <dgm:t>
        <a:bodyPr/>
        <a:lstStyle/>
        <a:p>
          <a:endParaRPr lang="en-US"/>
        </a:p>
      </dgm:t>
    </dgm:pt>
    <dgm:pt modelId="{529F37F4-8BC0-42D0-B9FF-A8052ECC18CB}">
      <dgm:prSet custT="1"/>
      <dgm:spPr/>
      <dgm:t>
        <a:bodyPr/>
        <a:lstStyle/>
        <a:p>
          <a:r>
            <a:rPr lang="sr-Latn-RS" sz="3200" b="1" dirty="0" smtClean="0">
              <a:latin typeface="Times New Roman" pitchFamily="18" charset="0"/>
              <a:cs typeface="Times New Roman" pitchFamily="18" charset="0"/>
            </a:rPr>
            <a:t>Interferon beta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F3EFD004-0F0B-4FB6-9C2D-61C34678633C}" type="parTrans" cxnId="{D7F9D39B-4727-48FD-8248-26BD402D26FE}">
      <dgm:prSet/>
      <dgm:spPr/>
      <dgm:t>
        <a:bodyPr/>
        <a:lstStyle/>
        <a:p>
          <a:endParaRPr lang="en-US"/>
        </a:p>
      </dgm:t>
    </dgm:pt>
    <dgm:pt modelId="{1FB0876F-1C44-4BB7-AE8D-F28D9812B181}" type="sibTrans" cxnId="{D7F9D39B-4727-48FD-8248-26BD402D26FE}">
      <dgm:prSet/>
      <dgm:spPr/>
      <dgm:t>
        <a:bodyPr/>
        <a:lstStyle/>
        <a:p>
          <a:endParaRPr lang="en-US"/>
        </a:p>
      </dgm:t>
    </dgm:pt>
    <dgm:pt modelId="{01096795-FABC-42B7-9D84-E761704A8836}" type="pres">
      <dgm:prSet presAssocID="{8ECA3676-13E4-41D7-ACDE-1C95C252B5F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78EB67-899B-4DB8-B0C2-16883E79140D}" type="pres">
      <dgm:prSet presAssocID="{8ECA3676-13E4-41D7-ACDE-1C95C252B5FF}" presName="dummyMaxCanvas" presStyleCnt="0">
        <dgm:presLayoutVars/>
      </dgm:prSet>
      <dgm:spPr/>
    </dgm:pt>
    <dgm:pt modelId="{E06A2046-682B-4743-BDCC-4A1D05B64E8D}" type="pres">
      <dgm:prSet presAssocID="{8ECA3676-13E4-41D7-ACDE-1C95C252B5F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1D806-C603-430F-913B-EECD601420AB}" type="pres">
      <dgm:prSet presAssocID="{8ECA3676-13E4-41D7-ACDE-1C95C252B5F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BB262-BDCF-4619-8269-1F56894C472C}" type="pres">
      <dgm:prSet presAssocID="{8ECA3676-13E4-41D7-ACDE-1C95C252B5F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EDE5E9-0FDD-4E1A-80BB-2AE43800285E}" type="pres">
      <dgm:prSet presAssocID="{8ECA3676-13E4-41D7-ACDE-1C95C252B5FF}" presName="FiveNodes_4" presStyleLbl="node1" presStyleIdx="3" presStyleCnt="5" custLinFactNeighborX="445" custLinFactNeighborY="3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DF052-6CC4-4992-964D-E9A40C7330D8}" type="pres">
      <dgm:prSet presAssocID="{8ECA3676-13E4-41D7-ACDE-1C95C252B5F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54371-403E-4522-A8BE-D433B7E91ED4}" type="pres">
      <dgm:prSet presAssocID="{8ECA3676-13E4-41D7-ACDE-1C95C252B5F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A8898-3A34-4820-9CF1-B3B639AB9F8E}" type="pres">
      <dgm:prSet presAssocID="{8ECA3676-13E4-41D7-ACDE-1C95C252B5F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7075D-4B3B-420C-A05E-EAAA01509D54}" type="pres">
      <dgm:prSet presAssocID="{8ECA3676-13E4-41D7-ACDE-1C95C252B5F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BC593-49C7-46CF-A31F-326A1DE0B401}" type="pres">
      <dgm:prSet presAssocID="{8ECA3676-13E4-41D7-ACDE-1C95C252B5F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382FA-238B-4629-9EEC-51B28EB5777A}" type="pres">
      <dgm:prSet presAssocID="{8ECA3676-13E4-41D7-ACDE-1C95C252B5F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6A402-0C40-437E-8209-AA76CFF3BCCF}" type="pres">
      <dgm:prSet presAssocID="{8ECA3676-13E4-41D7-ACDE-1C95C252B5F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EDC10-9426-4B76-AE7E-0FD90B4C21E9}" type="pres">
      <dgm:prSet presAssocID="{8ECA3676-13E4-41D7-ACDE-1C95C252B5F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D373E-17FB-48E5-B49A-7331043DCD87}" type="pres">
      <dgm:prSet presAssocID="{8ECA3676-13E4-41D7-ACDE-1C95C252B5F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E6C2D-0612-46CA-AAE1-9AB8004BA5A8}" type="pres">
      <dgm:prSet presAssocID="{8ECA3676-13E4-41D7-ACDE-1C95C252B5F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4D0BF3-4206-45D4-A77F-8A5CDA218DB6}" type="presOf" srcId="{33E3087A-62C9-4919-B1A1-A655BEE1684D}" destId="{044E6C2D-0612-46CA-AAE1-9AB8004BA5A8}" srcOrd="1" destOrd="0" presId="urn:microsoft.com/office/officeart/2005/8/layout/vProcess5"/>
    <dgm:cxn modelId="{E711BA38-58C2-40D0-8092-57167D891EEF}" srcId="{8ECA3676-13E4-41D7-ACDE-1C95C252B5FF}" destId="{3D0494D2-8904-4D73-9322-4463A3636793}" srcOrd="0" destOrd="0" parTransId="{61208631-746D-4A3E-9D9D-47B7882F98E7}" sibTransId="{8852291A-97B1-4A20-96AB-0D7BF142CD15}"/>
    <dgm:cxn modelId="{51BB88BD-3D85-407D-A9E1-26A45A51D806}" type="presOf" srcId="{529F37F4-8BC0-42D0-B9FF-A8052ECC18CB}" destId="{39DD373E-17FB-48E5-B49A-7331043DCD87}" srcOrd="1" destOrd="0" presId="urn:microsoft.com/office/officeart/2005/8/layout/vProcess5"/>
    <dgm:cxn modelId="{7D7FEECC-6ABD-4DD1-B61F-EB3D9A3ACFE6}" type="presOf" srcId="{529F37F4-8BC0-42D0-B9FF-A8052ECC18CB}" destId="{79EDE5E9-0FDD-4E1A-80BB-2AE43800285E}" srcOrd="0" destOrd="0" presId="urn:microsoft.com/office/officeart/2005/8/layout/vProcess5"/>
    <dgm:cxn modelId="{82ABE1E0-79A0-4AA7-8272-43BC4AA38A7B}" type="presOf" srcId="{0373B435-6986-446D-B6D3-A4A6C4C9C6C1}" destId="{8407075D-4B3B-420C-A05E-EAAA01509D54}" srcOrd="0" destOrd="0" presId="urn:microsoft.com/office/officeart/2005/8/layout/vProcess5"/>
    <dgm:cxn modelId="{984C33ED-E2F8-448D-8C3A-B8B69A408261}" type="presOf" srcId="{C2FC369D-A360-4723-91E0-B7609658BC4A}" destId="{7D8EDC10-9426-4B76-AE7E-0FD90B4C21E9}" srcOrd="1" destOrd="0" presId="urn:microsoft.com/office/officeart/2005/8/layout/vProcess5"/>
    <dgm:cxn modelId="{B22F7CCD-8897-44DB-8F7C-C81AEDBAB687}" srcId="{8ECA3676-13E4-41D7-ACDE-1C95C252B5FF}" destId="{1D31ED1F-1D9E-410A-9AEC-90D31CAC2264}" srcOrd="1" destOrd="0" parTransId="{1CBB1CA2-1E7D-4ED1-8917-618471D07553}" sibTransId="{E8B875C0-B37E-4D80-AA9D-C8382E86EECD}"/>
    <dgm:cxn modelId="{B8E3FEB5-057A-414D-8D9D-E27EE5B40A08}" srcId="{8ECA3676-13E4-41D7-ACDE-1C95C252B5FF}" destId="{33E3087A-62C9-4919-B1A1-A655BEE1684D}" srcOrd="4" destOrd="0" parTransId="{FA8FE8BE-0FCB-4903-91D7-66CBF11932ED}" sibTransId="{E4375558-63A6-41A6-BD94-562E56A589D7}"/>
    <dgm:cxn modelId="{D7F9D39B-4727-48FD-8248-26BD402D26FE}" srcId="{8ECA3676-13E4-41D7-ACDE-1C95C252B5FF}" destId="{529F37F4-8BC0-42D0-B9FF-A8052ECC18CB}" srcOrd="3" destOrd="0" parTransId="{F3EFD004-0F0B-4FB6-9C2D-61C34678633C}" sibTransId="{1FB0876F-1C44-4BB7-AE8D-F28D9812B181}"/>
    <dgm:cxn modelId="{66A6245F-2DA7-4DD2-98C9-F6AAD23F0130}" type="presOf" srcId="{8ECA3676-13E4-41D7-ACDE-1C95C252B5FF}" destId="{01096795-FABC-42B7-9D84-E761704A8836}" srcOrd="0" destOrd="0" presId="urn:microsoft.com/office/officeart/2005/8/layout/vProcess5"/>
    <dgm:cxn modelId="{66E8543A-2D2E-4EFD-AA18-940E6065EBD3}" type="presOf" srcId="{3D0494D2-8904-4D73-9322-4463A3636793}" destId="{833382FA-238B-4629-9EEC-51B28EB5777A}" srcOrd="1" destOrd="0" presId="urn:microsoft.com/office/officeart/2005/8/layout/vProcess5"/>
    <dgm:cxn modelId="{4AB14BF7-634B-419E-AE8E-5630DD3419AA}" type="presOf" srcId="{1D31ED1F-1D9E-410A-9AEC-90D31CAC2264}" destId="{FE76A402-0C40-437E-8209-AA76CFF3BCCF}" srcOrd="1" destOrd="0" presId="urn:microsoft.com/office/officeart/2005/8/layout/vProcess5"/>
    <dgm:cxn modelId="{B8B393CE-DDB2-4827-A3A8-F1CB2F51AF1A}" type="presOf" srcId="{C2FC369D-A360-4723-91E0-B7609658BC4A}" destId="{7C7BB262-BDCF-4619-8269-1F56894C472C}" srcOrd="0" destOrd="0" presId="urn:microsoft.com/office/officeart/2005/8/layout/vProcess5"/>
    <dgm:cxn modelId="{A04EAF65-B414-4067-AB59-3C179B9AAB7C}" type="presOf" srcId="{33E3087A-62C9-4919-B1A1-A655BEE1684D}" destId="{E63DF052-6CC4-4992-964D-E9A40C7330D8}" srcOrd="0" destOrd="0" presId="urn:microsoft.com/office/officeart/2005/8/layout/vProcess5"/>
    <dgm:cxn modelId="{AB72F255-373F-4A67-9837-5411B49132A2}" srcId="{8ECA3676-13E4-41D7-ACDE-1C95C252B5FF}" destId="{71C1F949-DF03-495E-B436-D722B000E844}" srcOrd="5" destOrd="0" parTransId="{F5604471-2A50-4CD9-A0A7-647648660C08}" sibTransId="{CCC36D47-F5E7-41FD-A8D2-81B70B2F06E6}"/>
    <dgm:cxn modelId="{198C5EF5-E0C6-46C6-936E-190B375933A7}" type="presOf" srcId="{1FB0876F-1C44-4BB7-AE8D-F28D9812B181}" destId="{6CFBC593-49C7-46CF-A31F-326A1DE0B401}" srcOrd="0" destOrd="0" presId="urn:microsoft.com/office/officeart/2005/8/layout/vProcess5"/>
    <dgm:cxn modelId="{00ED715F-63BA-4527-96F1-8A30A4364849}" srcId="{8ECA3676-13E4-41D7-ACDE-1C95C252B5FF}" destId="{C2FC369D-A360-4723-91E0-B7609658BC4A}" srcOrd="2" destOrd="0" parTransId="{90281373-53B2-4ED6-B776-FB5CB5838D59}" sibTransId="{0373B435-6986-446D-B6D3-A4A6C4C9C6C1}"/>
    <dgm:cxn modelId="{088F1988-9E0A-46AA-AD6A-BE506B0BA6AC}" type="presOf" srcId="{3D0494D2-8904-4D73-9322-4463A3636793}" destId="{E06A2046-682B-4743-BDCC-4A1D05B64E8D}" srcOrd="0" destOrd="0" presId="urn:microsoft.com/office/officeart/2005/8/layout/vProcess5"/>
    <dgm:cxn modelId="{BA7C9B01-64FE-4A3E-B377-643A19B34B39}" type="presOf" srcId="{E8B875C0-B37E-4D80-AA9D-C8382E86EECD}" destId="{A09A8898-3A34-4820-9CF1-B3B639AB9F8E}" srcOrd="0" destOrd="0" presId="urn:microsoft.com/office/officeart/2005/8/layout/vProcess5"/>
    <dgm:cxn modelId="{E07524B0-4E76-484A-989C-F0E88911D28C}" type="presOf" srcId="{8852291A-97B1-4A20-96AB-0D7BF142CD15}" destId="{EC354371-403E-4522-A8BE-D433B7E91ED4}" srcOrd="0" destOrd="0" presId="urn:microsoft.com/office/officeart/2005/8/layout/vProcess5"/>
    <dgm:cxn modelId="{292B2FDD-C3E7-44B2-B910-819B479EC8AA}" type="presOf" srcId="{1D31ED1F-1D9E-410A-9AEC-90D31CAC2264}" destId="{E3B1D806-C603-430F-913B-EECD601420AB}" srcOrd="0" destOrd="0" presId="urn:microsoft.com/office/officeart/2005/8/layout/vProcess5"/>
    <dgm:cxn modelId="{170E3E77-099E-4167-B7D6-017E59B70F89}" type="presParOf" srcId="{01096795-FABC-42B7-9D84-E761704A8836}" destId="{D978EB67-899B-4DB8-B0C2-16883E79140D}" srcOrd="0" destOrd="0" presId="urn:microsoft.com/office/officeart/2005/8/layout/vProcess5"/>
    <dgm:cxn modelId="{D4CF9CAA-F677-4996-934D-F0C8A707EABA}" type="presParOf" srcId="{01096795-FABC-42B7-9D84-E761704A8836}" destId="{E06A2046-682B-4743-BDCC-4A1D05B64E8D}" srcOrd="1" destOrd="0" presId="urn:microsoft.com/office/officeart/2005/8/layout/vProcess5"/>
    <dgm:cxn modelId="{D47E0AF3-D081-4E62-82B7-73FB507E842E}" type="presParOf" srcId="{01096795-FABC-42B7-9D84-E761704A8836}" destId="{E3B1D806-C603-430F-913B-EECD601420AB}" srcOrd="2" destOrd="0" presId="urn:microsoft.com/office/officeart/2005/8/layout/vProcess5"/>
    <dgm:cxn modelId="{788166EF-0D49-404E-B082-F7692CDFDF49}" type="presParOf" srcId="{01096795-FABC-42B7-9D84-E761704A8836}" destId="{7C7BB262-BDCF-4619-8269-1F56894C472C}" srcOrd="3" destOrd="0" presId="urn:microsoft.com/office/officeart/2005/8/layout/vProcess5"/>
    <dgm:cxn modelId="{51E6328D-495A-4A94-9E5E-DE5007B5DE5D}" type="presParOf" srcId="{01096795-FABC-42B7-9D84-E761704A8836}" destId="{79EDE5E9-0FDD-4E1A-80BB-2AE43800285E}" srcOrd="4" destOrd="0" presId="urn:microsoft.com/office/officeart/2005/8/layout/vProcess5"/>
    <dgm:cxn modelId="{EE114EBE-B5FC-4DC3-9550-C55B79453A11}" type="presParOf" srcId="{01096795-FABC-42B7-9D84-E761704A8836}" destId="{E63DF052-6CC4-4992-964D-E9A40C7330D8}" srcOrd="5" destOrd="0" presId="urn:microsoft.com/office/officeart/2005/8/layout/vProcess5"/>
    <dgm:cxn modelId="{1CBE10C7-9EA8-4D07-9C07-92AAB85BDFDC}" type="presParOf" srcId="{01096795-FABC-42B7-9D84-E761704A8836}" destId="{EC354371-403E-4522-A8BE-D433B7E91ED4}" srcOrd="6" destOrd="0" presId="urn:microsoft.com/office/officeart/2005/8/layout/vProcess5"/>
    <dgm:cxn modelId="{A0EB90DA-71A4-4104-A585-7644287CD5FE}" type="presParOf" srcId="{01096795-FABC-42B7-9D84-E761704A8836}" destId="{A09A8898-3A34-4820-9CF1-B3B639AB9F8E}" srcOrd="7" destOrd="0" presId="urn:microsoft.com/office/officeart/2005/8/layout/vProcess5"/>
    <dgm:cxn modelId="{72F3A840-1AB6-4B74-A1F2-F10FD5AAE64F}" type="presParOf" srcId="{01096795-FABC-42B7-9D84-E761704A8836}" destId="{8407075D-4B3B-420C-A05E-EAAA01509D54}" srcOrd="8" destOrd="0" presId="urn:microsoft.com/office/officeart/2005/8/layout/vProcess5"/>
    <dgm:cxn modelId="{D6463503-96A2-4E4F-8137-425E4A6469C0}" type="presParOf" srcId="{01096795-FABC-42B7-9D84-E761704A8836}" destId="{6CFBC593-49C7-46CF-A31F-326A1DE0B401}" srcOrd="9" destOrd="0" presId="urn:microsoft.com/office/officeart/2005/8/layout/vProcess5"/>
    <dgm:cxn modelId="{23A2ED73-5891-479C-BA73-106F039BF550}" type="presParOf" srcId="{01096795-FABC-42B7-9D84-E761704A8836}" destId="{833382FA-238B-4629-9EEC-51B28EB5777A}" srcOrd="10" destOrd="0" presId="urn:microsoft.com/office/officeart/2005/8/layout/vProcess5"/>
    <dgm:cxn modelId="{E826B95D-F98C-4316-A0F9-95FCD4C87883}" type="presParOf" srcId="{01096795-FABC-42B7-9D84-E761704A8836}" destId="{FE76A402-0C40-437E-8209-AA76CFF3BCCF}" srcOrd="11" destOrd="0" presId="urn:microsoft.com/office/officeart/2005/8/layout/vProcess5"/>
    <dgm:cxn modelId="{0D78319C-E424-4C81-9FDF-216BFD4A0E4A}" type="presParOf" srcId="{01096795-FABC-42B7-9D84-E761704A8836}" destId="{7D8EDC10-9426-4B76-AE7E-0FD90B4C21E9}" srcOrd="12" destOrd="0" presId="urn:microsoft.com/office/officeart/2005/8/layout/vProcess5"/>
    <dgm:cxn modelId="{BFB500C6-111B-4EAF-B60E-BBEBF578A499}" type="presParOf" srcId="{01096795-FABC-42B7-9D84-E761704A8836}" destId="{39DD373E-17FB-48E5-B49A-7331043DCD87}" srcOrd="13" destOrd="0" presId="urn:microsoft.com/office/officeart/2005/8/layout/vProcess5"/>
    <dgm:cxn modelId="{D676C33F-3571-4F05-A1FB-18149C3DC492}" type="presParOf" srcId="{01096795-FABC-42B7-9D84-E761704A8836}" destId="{044E6C2D-0612-46CA-AAE1-9AB8004BA5A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41A7F74-AF96-4C19-8575-EF55FC568C6B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2432CEF-B901-41F3-91D2-B2D7F7EBA690}">
      <dgm:prSet/>
      <dgm:spPr/>
      <dgm:t>
        <a:bodyPr/>
        <a:lstStyle/>
        <a:p>
          <a:r>
            <a:rPr lang="sr-Latn-RS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Skrining, dijagnostički instrumenti</a:t>
          </a:r>
        </a:p>
      </dgm:t>
    </dgm:pt>
    <dgm:pt modelId="{06AB2C46-0A50-4390-8750-4E6BB94A066C}" type="parTrans" cxnId="{61B2D112-A5FC-4B41-B8EB-B3C09623FF58}">
      <dgm:prSet/>
      <dgm:spPr/>
      <dgm:t>
        <a:bodyPr/>
        <a:lstStyle/>
        <a:p>
          <a:endParaRPr lang="en-US"/>
        </a:p>
      </dgm:t>
    </dgm:pt>
    <dgm:pt modelId="{EA6D36D9-9E0D-41D4-A98C-0785579C1E77}" type="sibTrans" cxnId="{61B2D112-A5FC-4B41-B8EB-B3C09623FF58}">
      <dgm:prSet/>
      <dgm:spPr/>
      <dgm:t>
        <a:bodyPr/>
        <a:lstStyle/>
        <a:p>
          <a:endParaRPr lang="en-US"/>
        </a:p>
      </dgm:t>
    </dgm:pt>
    <dgm:pt modelId="{2839DF82-54FC-431F-BC24-B90A52C3D36F}">
      <dgm:prSet/>
      <dgm:spPr/>
      <dgm:t>
        <a:bodyPr/>
        <a:lstStyle/>
        <a:p>
          <a:r>
            <a:rPr lang="sr-Latn-RS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Simptomi (depresija, anksioznost)</a:t>
          </a:r>
          <a:endParaRPr lang="en-US" b="1" dirty="0" smtClean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FC1D42-B53C-4855-A3AF-3D624D0E2F90}" type="parTrans" cxnId="{269B768A-CAD0-4BA0-B1CD-63D7D94CF839}">
      <dgm:prSet/>
      <dgm:spPr/>
      <dgm:t>
        <a:bodyPr/>
        <a:lstStyle/>
        <a:p>
          <a:endParaRPr lang="en-US"/>
        </a:p>
      </dgm:t>
    </dgm:pt>
    <dgm:pt modelId="{4CD85B1A-9657-4B08-A14D-437DFC918E00}" type="sibTrans" cxnId="{269B768A-CAD0-4BA0-B1CD-63D7D94CF839}">
      <dgm:prSet/>
      <dgm:spPr/>
      <dgm:t>
        <a:bodyPr/>
        <a:lstStyle/>
        <a:p>
          <a:endParaRPr lang="en-US"/>
        </a:p>
      </dgm:t>
    </dgm:pt>
    <dgm:pt modelId="{A3EE081E-62C2-4FF7-AAC0-FDD2614A8B61}">
      <dgm:prSet/>
      <dgm:spPr/>
      <dgm:t>
        <a:bodyPr/>
        <a:lstStyle/>
        <a:p>
          <a:r>
            <a:rPr lang="sr-Latn-RS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Intervju, upitnici, skale, spiskovi (checklists)</a:t>
          </a:r>
          <a:endParaRPr lang="en-US" b="1" dirty="0">
            <a:solidFill>
              <a:srgbClr val="000066"/>
            </a:solidFill>
          </a:endParaRPr>
        </a:p>
      </dgm:t>
    </dgm:pt>
    <dgm:pt modelId="{EB6A13A3-B3D1-4C9A-9C74-3AE7313BC497}" type="parTrans" cxnId="{B67D302B-23FA-4B9C-B52D-A649A9DDDFDE}">
      <dgm:prSet/>
      <dgm:spPr/>
      <dgm:t>
        <a:bodyPr/>
        <a:lstStyle/>
        <a:p>
          <a:endParaRPr lang="en-US"/>
        </a:p>
      </dgm:t>
    </dgm:pt>
    <dgm:pt modelId="{A17B6C8E-EE87-412E-B5C9-8B89D988B411}" type="sibTrans" cxnId="{B67D302B-23FA-4B9C-B52D-A649A9DDDFDE}">
      <dgm:prSet/>
      <dgm:spPr/>
      <dgm:t>
        <a:bodyPr/>
        <a:lstStyle/>
        <a:p>
          <a:endParaRPr lang="en-US"/>
        </a:p>
      </dgm:t>
    </dgm:pt>
    <dgm:pt modelId="{3F16E027-12FD-4367-BF33-B14D4D0C89B8}">
      <dgm:prSet/>
      <dgm:spPr/>
      <dgm:t>
        <a:bodyPr/>
        <a:lstStyle/>
        <a:p>
          <a:r>
            <a:rPr lang="sr-Latn-RS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Dijagnoza na osnovu kriterijuma </a:t>
          </a:r>
          <a:endParaRPr lang="en-US" b="1" dirty="0">
            <a:solidFill>
              <a:srgbClr val="000066"/>
            </a:solidFill>
          </a:endParaRPr>
        </a:p>
      </dgm:t>
    </dgm:pt>
    <dgm:pt modelId="{378B6977-D540-4397-BA9F-21AF590E6C82}" type="parTrans" cxnId="{56BEC0FD-E544-4B03-9953-0E6B6068AB45}">
      <dgm:prSet/>
      <dgm:spPr/>
      <dgm:t>
        <a:bodyPr/>
        <a:lstStyle/>
        <a:p>
          <a:endParaRPr lang="en-US"/>
        </a:p>
      </dgm:t>
    </dgm:pt>
    <dgm:pt modelId="{74B51D72-34E4-416D-AB52-42B23B4DFE7C}" type="sibTrans" cxnId="{56BEC0FD-E544-4B03-9953-0E6B6068AB45}">
      <dgm:prSet/>
      <dgm:spPr/>
      <dgm:t>
        <a:bodyPr/>
        <a:lstStyle/>
        <a:p>
          <a:endParaRPr lang="en-US"/>
        </a:p>
      </dgm:t>
    </dgm:pt>
    <dgm:pt modelId="{32215B49-05C8-41A9-8D98-5F236081AE7F}">
      <dgm:prSet/>
      <dgm:spPr/>
      <dgm:t>
        <a:bodyPr/>
        <a:lstStyle/>
        <a:p>
          <a:r>
            <a:rPr lang="sr-Latn-RS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Tip simptoma,  njihovo trajanje, intenzitet i uticaj na funkcionisanje</a:t>
          </a:r>
          <a:endParaRPr lang="en-US" b="1" dirty="0">
            <a:solidFill>
              <a:srgbClr val="000066"/>
            </a:solidFill>
          </a:endParaRPr>
        </a:p>
      </dgm:t>
    </dgm:pt>
    <dgm:pt modelId="{0EE51F1D-04D8-4D0D-8CF5-A28D112904BF}" type="parTrans" cxnId="{A4244F8E-C63D-4480-912B-779B827D2E63}">
      <dgm:prSet/>
      <dgm:spPr/>
      <dgm:t>
        <a:bodyPr/>
        <a:lstStyle/>
        <a:p>
          <a:endParaRPr lang="en-US"/>
        </a:p>
      </dgm:t>
    </dgm:pt>
    <dgm:pt modelId="{386BB07F-06E5-4492-9A97-BEE37FC18D74}" type="sibTrans" cxnId="{A4244F8E-C63D-4480-912B-779B827D2E63}">
      <dgm:prSet/>
      <dgm:spPr/>
      <dgm:t>
        <a:bodyPr/>
        <a:lstStyle/>
        <a:p>
          <a:endParaRPr lang="en-US"/>
        </a:p>
      </dgm:t>
    </dgm:pt>
    <dgm:pt modelId="{786663B8-21A6-4ECE-A950-D973E5A95F19}" type="pres">
      <dgm:prSet presAssocID="{941A7F74-AF96-4C19-8575-EF55FC568C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2BCF3F-2E3B-452A-8FD7-AF6D783F4044}" type="pres">
      <dgm:prSet presAssocID="{02432CEF-B901-41F3-91D2-B2D7F7EBA690}" presName="parentLin" presStyleCnt="0"/>
      <dgm:spPr/>
    </dgm:pt>
    <dgm:pt modelId="{0DD2902F-92D0-48D4-8BF8-A86205833319}" type="pres">
      <dgm:prSet presAssocID="{02432CEF-B901-41F3-91D2-B2D7F7EBA69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122BBF3-6FE5-4075-B109-CDA2D6454451}" type="pres">
      <dgm:prSet presAssocID="{02432CEF-B901-41F3-91D2-B2D7F7EBA6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44045-7559-439E-90A9-CE72FFB0D29C}" type="pres">
      <dgm:prSet presAssocID="{02432CEF-B901-41F3-91D2-B2D7F7EBA690}" presName="negativeSpace" presStyleCnt="0"/>
      <dgm:spPr/>
    </dgm:pt>
    <dgm:pt modelId="{0968D954-CD08-47C9-982F-1DD27EB0430E}" type="pres">
      <dgm:prSet presAssocID="{02432CEF-B901-41F3-91D2-B2D7F7EBA690}" presName="childText" presStyleLbl="conFgAcc1" presStyleIdx="0" presStyleCnt="3">
        <dgm:presLayoutVars>
          <dgm:bulletEnabled val="1"/>
        </dgm:presLayoutVars>
      </dgm:prSet>
      <dgm:spPr/>
    </dgm:pt>
    <dgm:pt modelId="{E3ADFAFE-12EC-451A-9306-D24FE2F68F91}" type="pres">
      <dgm:prSet presAssocID="{EA6D36D9-9E0D-41D4-A98C-0785579C1E77}" presName="spaceBetweenRectangles" presStyleCnt="0"/>
      <dgm:spPr/>
    </dgm:pt>
    <dgm:pt modelId="{C5FED6C0-5D6A-46F3-B05B-E5F3BB2CCE79}" type="pres">
      <dgm:prSet presAssocID="{2839DF82-54FC-431F-BC24-B90A52C3D36F}" presName="parentLin" presStyleCnt="0"/>
      <dgm:spPr/>
    </dgm:pt>
    <dgm:pt modelId="{64AB11DC-BDD2-4B76-8307-3F239FF8D740}" type="pres">
      <dgm:prSet presAssocID="{2839DF82-54FC-431F-BC24-B90A52C3D36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B028B64-7BEA-47FE-A37D-4270B813C0F6}" type="pres">
      <dgm:prSet presAssocID="{2839DF82-54FC-431F-BC24-B90A52C3D36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040D3-BAF7-46EC-877C-8E8C87DF87EF}" type="pres">
      <dgm:prSet presAssocID="{2839DF82-54FC-431F-BC24-B90A52C3D36F}" presName="negativeSpace" presStyleCnt="0"/>
      <dgm:spPr/>
    </dgm:pt>
    <dgm:pt modelId="{DA0F7811-A230-4947-9BEE-14FF998D35B3}" type="pres">
      <dgm:prSet presAssocID="{2839DF82-54FC-431F-BC24-B90A52C3D36F}" presName="childText" presStyleLbl="conFgAcc1" presStyleIdx="1" presStyleCnt="3" custLinFactNeighborX="1852" custLinFactNeighborY="-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42E86-0CBD-4351-AB2B-6A0AC9597535}" type="pres">
      <dgm:prSet presAssocID="{4CD85B1A-9657-4B08-A14D-437DFC918E00}" presName="spaceBetweenRectangles" presStyleCnt="0"/>
      <dgm:spPr/>
    </dgm:pt>
    <dgm:pt modelId="{0E6E2C77-413A-49A7-80F9-0D0134DDC927}" type="pres">
      <dgm:prSet presAssocID="{3F16E027-12FD-4367-BF33-B14D4D0C89B8}" presName="parentLin" presStyleCnt="0"/>
      <dgm:spPr/>
    </dgm:pt>
    <dgm:pt modelId="{224BCBCB-9248-4F26-94E8-FF97DBD49068}" type="pres">
      <dgm:prSet presAssocID="{3F16E027-12FD-4367-BF33-B14D4D0C89B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4D5516B-A204-4446-A4FE-F8C80E0ED8A0}" type="pres">
      <dgm:prSet presAssocID="{3F16E027-12FD-4367-BF33-B14D4D0C89B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4A7CB-FE45-4D19-BA0C-30D98A5ADE15}" type="pres">
      <dgm:prSet presAssocID="{3F16E027-12FD-4367-BF33-B14D4D0C89B8}" presName="negativeSpace" presStyleCnt="0"/>
      <dgm:spPr/>
    </dgm:pt>
    <dgm:pt modelId="{788EA451-EFC1-4348-B5E4-D38B6BBF9FE2}" type="pres">
      <dgm:prSet presAssocID="{3F16E027-12FD-4367-BF33-B14D4D0C89B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9B768A-CAD0-4BA0-B1CD-63D7D94CF839}" srcId="{941A7F74-AF96-4C19-8575-EF55FC568C6B}" destId="{2839DF82-54FC-431F-BC24-B90A52C3D36F}" srcOrd="1" destOrd="0" parTransId="{19FC1D42-B53C-4855-A3AF-3D624D0E2F90}" sibTransId="{4CD85B1A-9657-4B08-A14D-437DFC918E00}"/>
    <dgm:cxn modelId="{61B2D112-A5FC-4B41-B8EB-B3C09623FF58}" srcId="{941A7F74-AF96-4C19-8575-EF55FC568C6B}" destId="{02432CEF-B901-41F3-91D2-B2D7F7EBA690}" srcOrd="0" destOrd="0" parTransId="{06AB2C46-0A50-4390-8750-4E6BB94A066C}" sibTransId="{EA6D36D9-9E0D-41D4-A98C-0785579C1E77}"/>
    <dgm:cxn modelId="{6CE52FB8-A9A0-4F70-81F7-EBDC612248FA}" type="presOf" srcId="{2839DF82-54FC-431F-BC24-B90A52C3D36F}" destId="{0B028B64-7BEA-47FE-A37D-4270B813C0F6}" srcOrd="1" destOrd="0" presId="urn:microsoft.com/office/officeart/2005/8/layout/list1"/>
    <dgm:cxn modelId="{B6368E7B-088F-4D1B-9E72-07A94E58AEDF}" type="presOf" srcId="{3F16E027-12FD-4367-BF33-B14D4D0C89B8}" destId="{14D5516B-A204-4446-A4FE-F8C80E0ED8A0}" srcOrd="1" destOrd="0" presId="urn:microsoft.com/office/officeart/2005/8/layout/list1"/>
    <dgm:cxn modelId="{A4244F8E-C63D-4480-912B-779B827D2E63}" srcId="{3F16E027-12FD-4367-BF33-B14D4D0C89B8}" destId="{32215B49-05C8-41A9-8D98-5F236081AE7F}" srcOrd="0" destOrd="0" parTransId="{0EE51F1D-04D8-4D0D-8CF5-A28D112904BF}" sibTransId="{386BB07F-06E5-4492-9A97-BEE37FC18D74}"/>
    <dgm:cxn modelId="{D69FCD82-E927-4ED8-AC4A-A4D373A0BF79}" type="presOf" srcId="{941A7F74-AF96-4C19-8575-EF55FC568C6B}" destId="{786663B8-21A6-4ECE-A950-D973E5A95F19}" srcOrd="0" destOrd="0" presId="urn:microsoft.com/office/officeart/2005/8/layout/list1"/>
    <dgm:cxn modelId="{EF4D47DA-09AE-44EF-9CCC-328B274E4585}" type="presOf" srcId="{2839DF82-54FC-431F-BC24-B90A52C3D36F}" destId="{64AB11DC-BDD2-4B76-8307-3F239FF8D740}" srcOrd="0" destOrd="0" presId="urn:microsoft.com/office/officeart/2005/8/layout/list1"/>
    <dgm:cxn modelId="{32431542-C425-472E-9ED9-F6228CCF47CC}" type="presOf" srcId="{A3EE081E-62C2-4FF7-AAC0-FDD2614A8B61}" destId="{DA0F7811-A230-4947-9BEE-14FF998D35B3}" srcOrd="0" destOrd="0" presId="urn:microsoft.com/office/officeart/2005/8/layout/list1"/>
    <dgm:cxn modelId="{B67D302B-23FA-4B9C-B52D-A649A9DDDFDE}" srcId="{2839DF82-54FC-431F-BC24-B90A52C3D36F}" destId="{A3EE081E-62C2-4FF7-AAC0-FDD2614A8B61}" srcOrd="0" destOrd="0" parTransId="{EB6A13A3-B3D1-4C9A-9C74-3AE7313BC497}" sibTransId="{A17B6C8E-EE87-412E-B5C9-8B89D988B411}"/>
    <dgm:cxn modelId="{8DECECA4-D5A6-4BDC-9CFC-40970CF0BA33}" type="presOf" srcId="{02432CEF-B901-41F3-91D2-B2D7F7EBA690}" destId="{0DD2902F-92D0-48D4-8BF8-A86205833319}" srcOrd="0" destOrd="0" presId="urn:microsoft.com/office/officeart/2005/8/layout/list1"/>
    <dgm:cxn modelId="{56BEC0FD-E544-4B03-9953-0E6B6068AB45}" srcId="{941A7F74-AF96-4C19-8575-EF55FC568C6B}" destId="{3F16E027-12FD-4367-BF33-B14D4D0C89B8}" srcOrd="2" destOrd="0" parTransId="{378B6977-D540-4397-BA9F-21AF590E6C82}" sibTransId="{74B51D72-34E4-416D-AB52-42B23B4DFE7C}"/>
    <dgm:cxn modelId="{E8F56726-3F5E-40B8-A822-09A1AF5FB058}" type="presOf" srcId="{32215B49-05C8-41A9-8D98-5F236081AE7F}" destId="{788EA451-EFC1-4348-B5E4-D38B6BBF9FE2}" srcOrd="0" destOrd="0" presId="urn:microsoft.com/office/officeart/2005/8/layout/list1"/>
    <dgm:cxn modelId="{143D9CDC-03B1-4500-9154-762B43F76240}" type="presOf" srcId="{3F16E027-12FD-4367-BF33-B14D4D0C89B8}" destId="{224BCBCB-9248-4F26-94E8-FF97DBD49068}" srcOrd="0" destOrd="0" presId="urn:microsoft.com/office/officeart/2005/8/layout/list1"/>
    <dgm:cxn modelId="{86BDB7F6-3FAE-45E3-BCEB-413579A27F4D}" type="presOf" srcId="{02432CEF-B901-41F3-91D2-B2D7F7EBA690}" destId="{2122BBF3-6FE5-4075-B109-CDA2D6454451}" srcOrd="1" destOrd="0" presId="urn:microsoft.com/office/officeart/2005/8/layout/list1"/>
    <dgm:cxn modelId="{910D00CE-78D9-4DC2-9F80-85ED3F8524B5}" type="presParOf" srcId="{786663B8-21A6-4ECE-A950-D973E5A95F19}" destId="{E12BCF3F-2E3B-452A-8FD7-AF6D783F4044}" srcOrd="0" destOrd="0" presId="urn:microsoft.com/office/officeart/2005/8/layout/list1"/>
    <dgm:cxn modelId="{D9672AE4-60E4-4A78-82D7-B72CABFE46A4}" type="presParOf" srcId="{E12BCF3F-2E3B-452A-8FD7-AF6D783F4044}" destId="{0DD2902F-92D0-48D4-8BF8-A86205833319}" srcOrd="0" destOrd="0" presId="urn:microsoft.com/office/officeart/2005/8/layout/list1"/>
    <dgm:cxn modelId="{E6750228-DD53-4417-8E0B-DE5107C3FA34}" type="presParOf" srcId="{E12BCF3F-2E3B-452A-8FD7-AF6D783F4044}" destId="{2122BBF3-6FE5-4075-B109-CDA2D6454451}" srcOrd="1" destOrd="0" presId="urn:microsoft.com/office/officeart/2005/8/layout/list1"/>
    <dgm:cxn modelId="{B5B5F134-7B60-4D58-AFE4-B0FE2D8225F9}" type="presParOf" srcId="{786663B8-21A6-4ECE-A950-D973E5A95F19}" destId="{3B944045-7559-439E-90A9-CE72FFB0D29C}" srcOrd="1" destOrd="0" presId="urn:microsoft.com/office/officeart/2005/8/layout/list1"/>
    <dgm:cxn modelId="{760AF40F-CCF7-4310-9255-54E0589D4478}" type="presParOf" srcId="{786663B8-21A6-4ECE-A950-D973E5A95F19}" destId="{0968D954-CD08-47C9-982F-1DD27EB0430E}" srcOrd="2" destOrd="0" presId="urn:microsoft.com/office/officeart/2005/8/layout/list1"/>
    <dgm:cxn modelId="{D0B11A26-A9A3-4983-9B48-630DD109294D}" type="presParOf" srcId="{786663B8-21A6-4ECE-A950-D973E5A95F19}" destId="{E3ADFAFE-12EC-451A-9306-D24FE2F68F91}" srcOrd="3" destOrd="0" presId="urn:microsoft.com/office/officeart/2005/8/layout/list1"/>
    <dgm:cxn modelId="{E02B45D7-DA5E-48D9-BAC8-3FF2BEA593F8}" type="presParOf" srcId="{786663B8-21A6-4ECE-A950-D973E5A95F19}" destId="{C5FED6C0-5D6A-46F3-B05B-E5F3BB2CCE79}" srcOrd="4" destOrd="0" presId="urn:microsoft.com/office/officeart/2005/8/layout/list1"/>
    <dgm:cxn modelId="{5668507A-8831-43B5-AE0A-99B3859C803F}" type="presParOf" srcId="{C5FED6C0-5D6A-46F3-B05B-E5F3BB2CCE79}" destId="{64AB11DC-BDD2-4B76-8307-3F239FF8D740}" srcOrd="0" destOrd="0" presId="urn:microsoft.com/office/officeart/2005/8/layout/list1"/>
    <dgm:cxn modelId="{F427152A-0DA6-4897-B10B-8BAA3A084C02}" type="presParOf" srcId="{C5FED6C0-5D6A-46F3-B05B-E5F3BB2CCE79}" destId="{0B028B64-7BEA-47FE-A37D-4270B813C0F6}" srcOrd="1" destOrd="0" presId="urn:microsoft.com/office/officeart/2005/8/layout/list1"/>
    <dgm:cxn modelId="{3F2E27B8-EE74-49C5-B92E-FFA4B88E5172}" type="presParOf" srcId="{786663B8-21A6-4ECE-A950-D973E5A95F19}" destId="{8BC040D3-BAF7-46EC-877C-8E8C87DF87EF}" srcOrd="5" destOrd="0" presId="urn:microsoft.com/office/officeart/2005/8/layout/list1"/>
    <dgm:cxn modelId="{4254BBEC-6691-47F5-97B7-C7A184737C95}" type="presParOf" srcId="{786663B8-21A6-4ECE-A950-D973E5A95F19}" destId="{DA0F7811-A230-4947-9BEE-14FF998D35B3}" srcOrd="6" destOrd="0" presId="urn:microsoft.com/office/officeart/2005/8/layout/list1"/>
    <dgm:cxn modelId="{41E44DF7-15BB-401F-BB03-F1BFD9B1D047}" type="presParOf" srcId="{786663B8-21A6-4ECE-A950-D973E5A95F19}" destId="{EFA42E86-0CBD-4351-AB2B-6A0AC9597535}" srcOrd="7" destOrd="0" presId="urn:microsoft.com/office/officeart/2005/8/layout/list1"/>
    <dgm:cxn modelId="{A7E79EF2-BE22-414A-93BB-0A49A2692487}" type="presParOf" srcId="{786663B8-21A6-4ECE-A950-D973E5A95F19}" destId="{0E6E2C77-413A-49A7-80F9-0D0134DDC927}" srcOrd="8" destOrd="0" presId="urn:microsoft.com/office/officeart/2005/8/layout/list1"/>
    <dgm:cxn modelId="{E64E6756-60BB-4FF3-B5DA-5DE6F701062A}" type="presParOf" srcId="{0E6E2C77-413A-49A7-80F9-0D0134DDC927}" destId="{224BCBCB-9248-4F26-94E8-FF97DBD49068}" srcOrd="0" destOrd="0" presId="urn:microsoft.com/office/officeart/2005/8/layout/list1"/>
    <dgm:cxn modelId="{7699867F-33D5-4D62-970D-439D9D1F7964}" type="presParOf" srcId="{0E6E2C77-413A-49A7-80F9-0D0134DDC927}" destId="{14D5516B-A204-4446-A4FE-F8C80E0ED8A0}" srcOrd="1" destOrd="0" presId="urn:microsoft.com/office/officeart/2005/8/layout/list1"/>
    <dgm:cxn modelId="{BD276CDF-32FD-4CBF-9728-1185740568C1}" type="presParOf" srcId="{786663B8-21A6-4ECE-A950-D973E5A95F19}" destId="{5E94A7CB-FE45-4D19-BA0C-30D98A5ADE15}" srcOrd="9" destOrd="0" presId="urn:microsoft.com/office/officeart/2005/8/layout/list1"/>
    <dgm:cxn modelId="{27A38F03-1225-4B65-8629-197684BABC07}" type="presParOf" srcId="{786663B8-21A6-4ECE-A950-D973E5A95F19}" destId="{788EA451-EFC1-4348-B5E4-D38B6BBF9FE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DB433DC-FC6D-4CE9-95BA-8552F81598D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BB2C22-92D3-462C-8BA6-3B9648B8B857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itchFamily="18" charset="0"/>
              <a:cs typeface="Times New Roman" pitchFamily="18" charset="0"/>
            </a:rPr>
            <a:t>Atipični antipsihotici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A68A296F-3D43-4416-975B-224F031B79C2}" type="parTrans" cxnId="{D9C5ACFF-EBF2-4FFF-A7A9-BCF14A590BB1}">
      <dgm:prSet/>
      <dgm:spPr/>
      <dgm:t>
        <a:bodyPr/>
        <a:lstStyle/>
        <a:p>
          <a:endParaRPr lang="en-US"/>
        </a:p>
      </dgm:t>
    </dgm:pt>
    <dgm:pt modelId="{2907A56E-573D-4D23-906E-C8806A0C4EF3}" type="sibTrans" cxnId="{D9C5ACFF-EBF2-4FFF-A7A9-BCF14A590BB1}">
      <dgm:prSet/>
      <dgm:spPr/>
      <dgm:t>
        <a:bodyPr/>
        <a:lstStyle/>
        <a:p>
          <a:endParaRPr lang="en-US"/>
        </a:p>
      </dgm:t>
    </dgm:pt>
    <dgm:pt modelId="{BCDED6D6-B11A-4DE6-BF43-D45E74CC1ECD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itchFamily="18" charset="0"/>
              <a:cs typeface="Times New Roman" pitchFamily="18" charset="0"/>
            </a:rPr>
            <a:t>Terapijska izmena plazme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632517AB-EECF-40DB-8277-467833DA77AD}" type="parTrans" cxnId="{73C371F2-41AF-4E2D-8C3B-B4EBE7CF1D5E}">
      <dgm:prSet/>
      <dgm:spPr/>
      <dgm:t>
        <a:bodyPr/>
        <a:lstStyle/>
        <a:p>
          <a:endParaRPr lang="en-US"/>
        </a:p>
      </dgm:t>
    </dgm:pt>
    <dgm:pt modelId="{21DF0A52-0BCE-48F3-8268-5D3B1159627A}" type="sibTrans" cxnId="{73C371F2-41AF-4E2D-8C3B-B4EBE7CF1D5E}">
      <dgm:prSet/>
      <dgm:spPr/>
      <dgm:t>
        <a:bodyPr/>
        <a:lstStyle/>
        <a:p>
          <a:endParaRPr lang="en-US"/>
        </a:p>
      </dgm:t>
    </dgm:pt>
    <dgm:pt modelId="{4460041D-1500-4785-89D8-B8AAEBDA4ABB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itchFamily="18" charset="0"/>
              <a:cs typeface="Times New Roman" pitchFamily="18" charset="0"/>
            </a:rPr>
            <a:t>Obustavljanje lekova koji su indukovali psihotične manifestacije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C38CAD7E-13DF-4358-A63B-730BBB65A669}" type="parTrans" cxnId="{1091AFE2-79BB-4E6C-AC7C-117AE61CC8CF}">
      <dgm:prSet/>
      <dgm:spPr/>
      <dgm:t>
        <a:bodyPr/>
        <a:lstStyle/>
        <a:p>
          <a:endParaRPr lang="en-US"/>
        </a:p>
      </dgm:t>
    </dgm:pt>
    <dgm:pt modelId="{86AE9910-2663-4CDB-A655-DC9069584702}" type="sibTrans" cxnId="{1091AFE2-79BB-4E6C-AC7C-117AE61CC8CF}">
      <dgm:prSet/>
      <dgm:spPr/>
      <dgm:t>
        <a:bodyPr/>
        <a:lstStyle/>
        <a:p>
          <a:endParaRPr lang="en-US"/>
        </a:p>
      </dgm:t>
    </dgm:pt>
    <dgm:pt modelId="{8B58D826-AD9E-43B7-A5AF-3B018304F35E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itchFamily="18" charset="0"/>
              <a:cs typeface="Times New Roman" pitchFamily="18" charset="0"/>
            </a:rPr>
            <a:t>Nefarmakološke intervencije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DCAC68AB-58CD-48F2-833F-A695FB2615DB}" type="parTrans" cxnId="{64819317-08C6-4B67-9EF5-537B9B921BC4}">
      <dgm:prSet/>
      <dgm:spPr/>
      <dgm:t>
        <a:bodyPr/>
        <a:lstStyle/>
        <a:p>
          <a:endParaRPr lang="en-US"/>
        </a:p>
      </dgm:t>
    </dgm:pt>
    <dgm:pt modelId="{D10CE39B-9063-4363-A7FB-5A67790EFC32}" type="sibTrans" cxnId="{64819317-08C6-4B67-9EF5-537B9B921BC4}">
      <dgm:prSet/>
      <dgm:spPr/>
      <dgm:t>
        <a:bodyPr/>
        <a:lstStyle/>
        <a:p>
          <a:endParaRPr lang="en-US"/>
        </a:p>
      </dgm:t>
    </dgm:pt>
    <dgm:pt modelId="{EDF7B544-02E8-4A55-A281-27170676F586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itchFamily="18" charset="0"/>
              <a:cs typeface="Times New Roman" pitchFamily="18" charset="0"/>
            </a:rPr>
            <a:t>Kortkosteroidi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134F8D3E-011A-4DCB-8878-AD9A2B02BCF3}" type="parTrans" cxnId="{633B0CE0-B165-4708-8498-FE5E69BF4BBD}">
      <dgm:prSet/>
      <dgm:spPr/>
      <dgm:t>
        <a:bodyPr/>
        <a:lstStyle/>
        <a:p>
          <a:endParaRPr lang="en-US"/>
        </a:p>
      </dgm:t>
    </dgm:pt>
    <dgm:pt modelId="{7A1696E4-EE55-4BEA-9B96-029419091B0C}" type="sibTrans" cxnId="{633B0CE0-B165-4708-8498-FE5E69BF4BBD}">
      <dgm:prSet/>
      <dgm:spPr/>
      <dgm:t>
        <a:bodyPr/>
        <a:lstStyle/>
        <a:p>
          <a:endParaRPr lang="en-US"/>
        </a:p>
      </dgm:t>
    </dgm:pt>
    <dgm:pt modelId="{9739FF94-312B-402E-BE4D-D7934DAB6574}" type="pres">
      <dgm:prSet presAssocID="{7DB433DC-FC6D-4CE9-95BA-8552F81598D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CE25522-9B10-425E-9DD4-9631A7C59FBE}" type="pres">
      <dgm:prSet presAssocID="{7DB433DC-FC6D-4CE9-95BA-8552F81598DF}" presName="pyramid" presStyleLbl="node1" presStyleIdx="0" presStyleCnt="1"/>
      <dgm:spPr/>
      <dgm:t>
        <a:bodyPr/>
        <a:lstStyle/>
        <a:p>
          <a:endParaRPr lang="en-US"/>
        </a:p>
      </dgm:t>
    </dgm:pt>
    <dgm:pt modelId="{4B7AA3BD-0FBE-4BF2-94C9-80432EBC8673}" type="pres">
      <dgm:prSet presAssocID="{7DB433DC-FC6D-4CE9-95BA-8552F81598DF}" presName="theList" presStyleCnt="0"/>
      <dgm:spPr/>
    </dgm:pt>
    <dgm:pt modelId="{DE671A4D-78DD-4BD0-A232-43CEC921BD32}" type="pres">
      <dgm:prSet presAssocID="{F7BB2C22-92D3-462C-8BA6-3B9648B8B857}" presName="aNode" presStyleLbl="fgAcc1" presStyleIdx="0" presStyleCnt="5" custScaleY="258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41F4C-3470-463C-8AF9-3EC60C59FF97}" type="pres">
      <dgm:prSet presAssocID="{F7BB2C22-92D3-462C-8BA6-3B9648B8B857}" presName="aSpace" presStyleCnt="0"/>
      <dgm:spPr/>
    </dgm:pt>
    <dgm:pt modelId="{2328406F-D283-43DC-B092-4FA1C7579ECC}" type="pres">
      <dgm:prSet presAssocID="{BCDED6D6-B11A-4DE6-BF43-D45E74CC1ECD}" presName="aNode" presStyleLbl="fgAcc1" presStyleIdx="1" presStyleCnt="5" custScaleY="256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5E6F0-0EB3-438A-A8C5-8D5D3B621DE8}" type="pres">
      <dgm:prSet presAssocID="{BCDED6D6-B11A-4DE6-BF43-D45E74CC1ECD}" presName="aSpace" presStyleCnt="0"/>
      <dgm:spPr/>
    </dgm:pt>
    <dgm:pt modelId="{A713B500-C68B-44EA-B8AB-C3B071212637}" type="pres">
      <dgm:prSet presAssocID="{4460041D-1500-4785-89D8-B8AAEBDA4ABB}" presName="aNode" presStyleLbl="fgAcc1" presStyleIdx="2" presStyleCnt="5" custScaleY="537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C3371-F8F5-4C08-BE2F-61AC2A238847}" type="pres">
      <dgm:prSet presAssocID="{4460041D-1500-4785-89D8-B8AAEBDA4ABB}" presName="aSpace" presStyleCnt="0"/>
      <dgm:spPr/>
    </dgm:pt>
    <dgm:pt modelId="{F101847E-C184-4AA2-AB12-AB27272504C8}" type="pres">
      <dgm:prSet presAssocID="{8B58D826-AD9E-43B7-A5AF-3B018304F35E}" presName="aNode" presStyleLbl="fgAcc1" presStyleIdx="3" presStyleCnt="5" custScaleY="302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37B7D-F21C-4CAE-B215-58DB895DEB83}" type="pres">
      <dgm:prSet presAssocID="{8B58D826-AD9E-43B7-A5AF-3B018304F35E}" presName="aSpace" presStyleCnt="0"/>
      <dgm:spPr/>
    </dgm:pt>
    <dgm:pt modelId="{A523703E-0CC6-4696-9921-9A716D7C279A}" type="pres">
      <dgm:prSet presAssocID="{EDF7B544-02E8-4A55-A281-27170676F586}" presName="aNode" presStyleLbl="fgAcc1" presStyleIdx="4" presStyleCnt="5" custScaleY="174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0C4A3-F76C-4D61-9FDF-2DD1F15D56BA}" type="pres">
      <dgm:prSet presAssocID="{EDF7B544-02E8-4A55-A281-27170676F586}" presName="aSpace" presStyleCnt="0"/>
      <dgm:spPr/>
    </dgm:pt>
  </dgm:ptLst>
  <dgm:cxnLst>
    <dgm:cxn modelId="{64819317-08C6-4B67-9EF5-537B9B921BC4}" srcId="{7DB433DC-FC6D-4CE9-95BA-8552F81598DF}" destId="{8B58D826-AD9E-43B7-A5AF-3B018304F35E}" srcOrd="3" destOrd="0" parTransId="{DCAC68AB-58CD-48F2-833F-A695FB2615DB}" sibTransId="{D10CE39B-9063-4363-A7FB-5A67790EFC32}"/>
    <dgm:cxn modelId="{73C371F2-41AF-4E2D-8C3B-B4EBE7CF1D5E}" srcId="{7DB433DC-FC6D-4CE9-95BA-8552F81598DF}" destId="{BCDED6D6-B11A-4DE6-BF43-D45E74CC1ECD}" srcOrd="1" destOrd="0" parTransId="{632517AB-EECF-40DB-8277-467833DA77AD}" sibTransId="{21DF0A52-0BCE-48F3-8268-5D3B1159627A}"/>
    <dgm:cxn modelId="{CB040F10-FFBF-4131-ABD8-965DAF874C11}" type="presOf" srcId="{F7BB2C22-92D3-462C-8BA6-3B9648B8B857}" destId="{DE671A4D-78DD-4BD0-A232-43CEC921BD32}" srcOrd="0" destOrd="0" presId="urn:microsoft.com/office/officeart/2005/8/layout/pyramid2"/>
    <dgm:cxn modelId="{85A31B5C-BA29-4FD8-AD5C-5D4EE68DEECE}" type="presOf" srcId="{BCDED6D6-B11A-4DE6-BF43-D45E74CC1ECD}" destId="{2328406F-D283-43DC-B092-4FA1C7579ECC}" srcOrd="0" destOrd="0" presId="urn:microsoft.com/office/officeart/2005/8/layout/pyramid2"/>
    <dgm:cxn modelId="{F3D7F5D8-6096-47E5-BC6B-41C2961490A8}" type="presOf" srcId="{7DB433DC-FC6D-4CE9-95BA-8552F81598DF}" destId="{9739FF94-312B-402E-BE4D-D7934DAB6574}" srcOrd="0" destOrd="0" presId="urn:microsoft.com/office/officeart/2005/8/layout/pyramid2"/>
    <dgm:cxn modelId="{1091AFE2-79BB-4E6C-AC7C-117AE61CC8CF}" srcId="{7DB433DC-FC6D-4CE9-95BA-8552F81598DF}" destId="{4460041D-1500-4785-89D8-B8AAEBDA4ABB}" srcOrd="2" destOrd="0" parTransId="{C38CAD7E-13DF-4358-A63B-730BBB65A669}" sibTransId="{86AE9910-2663-4CDB-A655-DC9069584702}"/>
    <dgm:cxn modelId="{633B0CE0-B165-4708-8498-FE5E69BF4BBD}" srcId="{7DB433DC-FC6D-4CE9-95BA-8552F81598DF}" destId="{EDF7B544-02E8-4A55-A281-27170676F586}" srcOrd="4" destOrd="0" parTransId="{134F8D3E-011A-4DCB-8878-AD9A2B02BCF3}" sibTransId="{7A1696E4-EE55-4BEA-9B96-029419091B0C}"/>
    <dgm:cxn modelId="{4DC60BDE-83F0-4457-B16D-B221F06F6012}" type="presOf" srcId="{EDF7B544-02E8-4A55-A281-27170676F586}" destId="{A523703E-0CC6-4696-9921-9A716D7C279A}" srcOrd="0" destOrd="0" presId="urn:microsoft.com/office/officeart/2005/8/layout/pyramid2"/>
    <dgm:cxn modelId="{52937579-D861-4219-ABDA-49926E6C371C}" type="presOf" srcId="{4460041D-1500-4785-89D8-B8AAEBDA4ABB}" destId="{A713B500-C68B-44EA-B8AB-C3B071212637}" srcOrd="0" destOrd="0" presId="urn:microsoft.com/office/officeart/2005/8/layout/pyramid2"/>
    <dgm:cxn modelId="{55D9ED6D-3637-44B5-B5BC-81AC707E27CE}" type="presOf" srcId="{8B58D826-AD9E-43B7-A5AF-3B018304F35E}" destId="{F101847E-C184-4AA2-AB12-AB27272504C8}" srcOrd="0" destOrd="0" presId="urn:microsoft.com/office/officeart/2005/8/layout/pyramid2"/>
    <dgm:cxn modelId="{D9C5ACFF-EBF2-4FFF-A7A9-BCF14A590BB1}" srcId="{7DB433DC-FC6D-4CE9-95BA-8552F81598DF}" destId="{F7BB2C22-92D3-462C-8BA6-3B9648B8B857}" srcOrd="0" destOrd="0" parTransId="{A68A296F-3D43-4416-975B-224F031B79C2}" sibTransId="{2907A56E-573D-4D23-906E-C8806A0C4EF3}"/>
    <dgm:cxn modelId="{C21AEFBC-BD13-4615-BB91-214F5C18C67F}" type="presParOf" srcId="{9739FF94-312B-402E-BE4D-D7934DAB6574}" destId="{ECE25522-9B10-425E-9DD4-9631A7C59FBE}" srcOrd="0" destOrd="0" presId="urn:microsoft.com/office/officeart/2005/8/layout/pyramid2"/>
    <dgm:cxn modelId="{F65FB1A7-6ACB-44D1-A66C-587C2451E88A}" type="presParOf" srcId="{9739FF94-312B-402E-BE4D-D7934DAB6574}" destId="{4B7AA3BD-0FBE-4BF2-94C9-80432EBC8673}" srcOrd="1" destOrd="0" presId="urn:microsoft.com/office/officeart/2005/8/layout/pyramid2"/>
    <dgm:cxn modelId="{3A5D31B5-93B5-407D-963E-1BFBDFB43349}" type="presParOf" srcId="{4B7AA3BD-0FBE-4BF2-94C9-80432EBC8673}" destId="{DE671A4D-78DD-4BD0-A232-43CEC921BD32}" srcOrd="0" destOrd="0" presId="urn:microsoft.com/office/officeart/2005/8/layout/pyramid2"/>
    <dgm:cxn modelId="{0983B2C2-A25F-4C9C-8F3E-92418B3FFFD5}" type="presParOf" srcId="{4B7AA3BD-0FBE-4BF2-94C9-80432EBC8673}" destId="{FE241F4C-3470-463C-8AF9-3EC60C59FF97}" srcOrd="1" destOrd="0" presId="urn:microsoft.com/office/officeart/2005/8/layout/pyramid2"/>
    <dgm:cxn modelId="{21E0B28D-3FB5-4424-B2B0-80205C06D926}" type="presParOf" srcId="{4B7AA3BD-0FBE-4BF2-94C9-80432EBC8673}" destId="{2328406F-D283-43DC-B092-4FA1C7579ECC}" srcOrd="2" destOrd="0" presId="urn:microsoft.com/office/officeart/2005/8/layout/pyramid2"/>
    <dgm:cxn modelId="{A23E9311-6D5D-4629-A99B-F61F3F18AECF}" type="presParOf" srcId="{4B7AA3BD-0FBE-4BF2-94C9-80432EBC8673}" destId="{16D5E6F0-0EB3-438A-A8C5-8D5D3B621DE8}" srcOrd="3" destOrd="0" presId="urn:microsoft.com/office/officeart/2005/8/layout/pyramid2"/>
    <dgm:cxn modelId="{CE93D546-9670-4362-A250-5928DA5CBC9F}" type="presParOf" srcId="{4B7AA3BD-0FBE-4BF2-94C9-80432EBC8673}" destId="{A713B500-C68B-44EA-B8AB-C3B071212637}" srcOrd="4" destOrd="0" presId="urn:microsoft.com/office/officeart/2005/8/layout/pyramid2"/>
    <dgm:cxn modelId="{1A6E3568-4933-4E9B-B422-7F64285D3848}" type="presParOf" srcId="{4B7AA3BD-0FBE-4BF2-94C9-80432EBC8673}" destId="{5BAC3371-F8F5-4C08-BE2F-61AC2A238847}" srcOrd="5" destOrd="0" presId="urn:microsoft.com/office/officeart/2005/8/layout/pyramid2"/>
    <dgm:cxn modelId="{21EDD44B-5732-4B74-971D-B754BFCE5C76}" type="presParOf" srcId="{4B7AA3BD-0FBE-4BF2-94C9-80432EBC8673}" destId="{F101847E-C184-4AA2-AB12-AB27272504C8}" srcOrd="6" destOrd="0" presId="urn:microsoft.com/office/officeart/2005/8/layout/pyramid2"/>
    <dgm:cxn modelId="{22795F7C-A7F2-4BE0-B5C9-AFE22CFF9C5D}" type="presParOf" srcId="{4B7AA3BD-0FBE-4BF2-94C9-80432EBC8673}" destId="{5DB37B7D-F21C-4CAE-B215-58DB895DEB83}" srcOrd="7" destOrd="0" presId="urn:microsoft.com/office/officeart/2005/8/layout/pyramid2"/>
    <dgm:cxn modelId="{D0A7DA3A-8E6E-4FC0-9A4D-78DABFFF589E}" type="presParOf" srcId="{4B7AA3BD-0FBE-4BF2-94C9-80432EBC8673}" destId="{A523703E-0CC6-4696-9921-9A716D7C279A}" srcOrd="8" destOrd="0" presId="urn:microsoft.com/office/officeart/2005/8/layout/pyramid2"/>
    <dgm:cxn modelId="{E9DDCEEF-51E1-4153-8F8A-2912BF2E8830}" type="presParOf" srcId="{4B7AA3BD-0FBE-4BF2-94C9-80432EBC8673}" destId="{25A0C4A3-F76C-4D61-9FDF-2DD1F15D56B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ABE4BA-260D-41ED-89EA-D046F56609EF}" type="doc">
      <dgm:prSet loTypeId="urn:microsoft.com/office/officeart/2005/8/layout/vList6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4B56290-25F5-404F-A8AB-7A14A60DFFF8}">
      <dgm:prSet phldrT="[Text]" custT="1"/>
      <dgm:spPr/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Poremećaji</a:t>
          </a:r>
          <a:r>
            <a:rPr lang="sr-Latn-R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raspoloženja i afekta</a:t>
          </a:r>
          <a:endParaRPr lang="en-US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FB6FDC-3BA4-4BFA-82AA-B46D5133C5ED}" type="parTrans" cxnId="{1181C5C5-56E9-426F-8FA9-6327C099D33A}">
      <dgm:prSet/>
      <dgm:spPr/>
      <dgm:t>
        <a:bodyPr/>
        <a:lstStyle/>
        <a:p>
          <a:endParaRPr lang="en-US"/>
        </a:p>
      </dgm:t>
    </dgm:pt>
    <dgm:pt modelId="{0E72FC2F-F71D-4965-921D-D2C2F2DF9989}" type="sibTrans" cxnId="{1181C5C5-56E9-426F-8FA9-6327C099D33A}">
      <dgm:prSet/>
      <dgm:spPr/>
      <dgm:t>
        <a:bodyPr/>
        <a:lstStyle/>
        <a:p>
          <a:endParaRPr lang="en-US"/>
        </a:p>
      </dgm:t>
    </dgm:pt>
    <dgm:pt modelId="{B344C6B4-38FB-4591-A1B1-887CD6E7176D}">
      <dgm:prSet phldrT="[Text]" custT="1"/>
      <dgm:spPr/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Konfabulacije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5855C9-1994-4B1A-A1BC-511CB432D10E}" type="sibTrans" cxnId="{42C788FA-F701-49E0-B33D-A73F467EB3FA}">
      <dgm:prSet/>
      <dgm:spPr/>
      <dgm:t>
        <a:bodyPr/>
        <a:lstStyle/>
        <a:p>
          <a:endParaRPr lang="en-US"/>
        </a:p>
      </dgm:t>
    </dgm:pt>
    <dgm:pt modelId="{669016A6-50C7-4828-9B73-0FA99F49C513}" type="parTrans" cxnId="{42C788FA-F701-49E0-B33D-A73F467EB3FA}">
      <dgm:prSet/>
      <dgm:spPr/>
      <dgm:t>
        <a:bodyPr/>
        <a:lstStyle/>
        <a:p>
          <a:endParaRPr lang="en-US"/>
        </a:p>
      </dgm:t>
    </dgm:pt>
    <dgm:pt modelId="{3709CC44-324E-4190-A5DF-447021F2A9BE}">
      <dgm:prSet phldrT="[Text]" custT="1"/>
      <dgm:spPr/>
      <dgm:t>
        <a:bodyPr/>
        <a:lstStyle/>
        <a:p>
          <a:r>
            <a:rPr lang="sr-Latn-R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Poremećaji ponašanja</a:t>
          </a:r>
          <a:endParaRPr lang="en-US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985F3F-AF75-4864-93E5-681A7D2E51CD}" type="sibTrans" cxnId="{D0625E65-1BDC-45A7-B407-60F4A943D4F6}">
      <dgm:prSet/>
      <dgm:spPr/>
      <dgm:t>
        <a:bodyPr/>
        <a:lstStyle/>
        <a:p>
          <a:endParaRPr lang="en-US"/>
        </a:p>
      </dgm:t>
    </dgm:pt>
    <dgm:pt modelId="{E7D159BB-674E-41F1-AECE-1D42BA2B3D6D}" type="parTrans" cxnId="{D0625E65-1BDC-45A7-B407-60F4A943D4F6}">
      <dgm:prSet/>
      <dgm:spPr/>
      <dgm:t>
        <a:bodyPr/>
        <a:lstStyle/>
        <a:p>
          <a:endParaRPr lang="en-US"/>
        </a:p>
      </dgm:t>
    </dgm:pt>
    <dgm:pt modelId="{373337AF-F2D6-49AD-BDDC-C8B9B611199C}">
      <dgm:prSet phldrT="[Text]" custT="1"/>
      <dgm:spPr/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Depresija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DA2EF6-B86E-40D3-8175-15A28DA60B1C}" type="sibTrans" cxnId="{88A82FBD-89F5-4E45-8843-139BB92E1FD5}">
      <dgm:prSet/>
      <dgm:spPr/>
      <dgm:t>
        <a:bodyPr/>
        <a:lstStyle/>
        <a:p>
          <a:endParaRPr lang="en-US"/>
        </a:p>
      </dgm:t>
    </dgm:pt>
    <dgm:pt modelId="{6C73B73D-A78D-44A6-92AF-959416F5BCF0}" type="parTrans" cxnId="{88A82FBD-89F5-4E45-8843-139BB92E1FD5}">
      <dgm:prSet/>
      <dgm:spPr/>
      <dgm:t>
        <a:bodyPr/>
        <a:lstStyle/>
        <a:p>
          <a:endParaRPr lang="en-US"/>
        </a:p>
      </dgm:t>
    </dgm:pt>
    <dgm:pt modelId="{A7F3A9FD-663B-4730-9CCC-F3F66C1C3208}">
      <dgm:prSet phldrT="[Text]" custT="1"/>
      <dgm:spPr/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Bipolarni afektivni poremećaj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A94F32-6FDA-42F0-8538-CB85370DFFF2}" type="parTrans" cxnId="{D3C373F0-7C03-4112-BF16-E9002C7D3A49}">
      <dgm:prSet/>
      <dgm:spPr/>
      <dgm:t>
        <a:bodyPr/>
        <a:lstStyle/>
        <a:p>
          <a:endParaRPr lang="en-US"/>
        </a:p>
      </dgm:t>
    </dgm:pt>
    <dgm:pt modelId="{4D0FC547-D5FB-4CBA-B188-B1A26EB54DD1}" type="sibTrans" cxnId="{D3C373F0-7C03-4112-BF16-E9002C7D3A49}">
      <dgm:prSet/>
      <dgm:spPr/>
      <dgm:t>
        <a:bodyPr/>
        <a:lstStyle/>
        <a:p>
          <a:endParaRPr lang="en-US"/>
        </a:p>
      </dgm:t>
    </dgm:pt>
    <dgm:pt modelId="{6009D6A0-5602-4945-AF3E-861A15A6B4B8}">
      <dgm:prSet phldrT="[Text]" custT="1"/>
      <dgm:spPr/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Euforija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A0632A-20B9-40E2-BA4D-5AA823DCC3ED}" type="parTrans" cxnId="{09B7E07F-95E4-4A13-A811-431741E8D392}">
      <dgm:prSet/>
      <dgm:spPr/>
      <dgm:t>
        <a:bodyPr/>
        <a:lstStyle/>
        <a:p>
          <a:endParaRPr lang="en-US"/>
        </a:p>
      </dgm:t>
    </dgm:pt>
    <dgm:pt modelId="{AAFA4FBE-7607-4B7D-820B-1E8FC9CB9833}" type="sibTrans" cxnId="{09B7E07F-95E4-4A13-A811-431741E8D392}">
      <dgm:prSet/>
      <dgm:spPr/>
      <dgm:t>
        <a:bodyPr/>
        <a:lstStyle/>
        <a:p>
          <a:endParaRPr lang="en-US"/>
        </a:p>
      </dgm:t>
    </dgm:pt>
    <dgm:pt modelId="{249E005B-529E-499A-BDE9-0934170138AA}">
      <dgm:prSet phldrT="[Text]" custT="1"/>
      <dgm:spPr/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Pseudobulbarni afekt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502006-AABE-4F97-8329-FE73851D39D7}" type="parTrans" cxnId="{AF93B37B-3B53-4E68-994E-35B06363CA31}">
      <dgm:prSet/>
      <dgm:spPr/>
      <dgm:t>
        <a:bodyPr/>
        <a:lstStyle/>
        <a:p>
          <a:endParaRPr lang="en-US"/>
        </a:p>
      </dgm:t>
    </dgm:pt>
    <dgm:pt modelId="{FA3789AB-91F5-468E-8386-66B7618EA7C2}" type="sibTrans" cxnId="{AF93B37B-3B53-4E68-994E-35B06363CA31}">
      <dgm:prSet/>
      <dgm:spPr/>
      <dgm:t>
        <a:bodyPr/>
        <a:lstStyle/>
        <a:p>
          <a:endParaRPr lang="en-US"/>
        </a:p>
      </dgm:t>
    </dgm:pt>
    <dgm:pt modelId="{87BFD0A0-45F6-408A-A7FA-0CAA2CF2CB81}">
      <dgm:prSet phldrT="[Text]" custT="1"/>
      <dgm:spPr/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Paranoidne ideje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8A144F-ADCE-473C-ABA8-62354B378797}" type="parTrans" cxnId="{C0DF9E4D-869F-49A9-B2A3-6EBD043B5A56}">
      <dgm:prSet/>
      <dgm:spPr/>
      <dgm:t>
        <a:bodyPr/>
        <a:lstStyle/>
        <a:p>
          <a:endParaRPr lang="en-US"/>
        </a:p>
      </dgm:t>
    </dgm:pt>
    <dgm:pt modelId="{CD771B74-5E1B-45C9-8ACA-322D0616D175}" type="sibTrans" cxnId="{C0DF9E4D-869F-49A9-B2A3-6EBD043B5A56}">
      <dgm:prSet/>
      <dgm:spPr/>
      <dgm:t>
        <a:bodyPr/>
        <a:lstStyle/>
        <a:p>
          <a:endParaRPr lang="en-US"/>
        </a:p>
      </dgm:t>
    </dgm:pt>
    <dgm:pt modelId="{20ED4D30-D940-45A7-AB54-02D87E4C7A45}">
      <dgm:prSet phldrT="[Text]" custT="1"/>
      <dgm:spPr/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Iritabilnost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68AFFB-C77E-4D97-B117-D013FB98BEA0}" type="parTrans" cxnId="{03A0F274-5BF1-4A3E-88C6-AB8233168BC3}">
      <dgm:prSet/>
      <dgm:spPr/>
      <dgm:t>
        <a:bodyPr/>
        <a:lstStyle/>
        <a:p>
          <a:endParaRPr lang="en-US"/>
        </a:p>
      </dgm:t>
    </dgm:pt>
    <dgm:pt modelId="{D24F5D9B-95EB-44E0-9455-0ED78A13E843}" type="sibTrans" cxnId="{03A0F274-5BF1-4A3E-88C6-AB8233168BC3}">
      <dgm:prSet/>
      <dgm:spPr/>
      <dgm:t>
        <a:bodyPr/>
        <a:lstStyle/>
        <a:p>
          <a:endParaRPr lang="en-US"/>
        </a:p>
      </dgm:t>
    </dgm:pt>
    <dgm:pt modelId="{D8B904F4-8FBB-4561-B4B9-0A3608CFB9F7}">
      <dgm:prSet phldrT="[Text]" custT="1"/>
      <dgm:spPr/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Povišen libido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B62D3-B06E-4715-AFDB-52337FFE7E43}" type="parTrans" cxnId="{F8C97476-AB8E-4BD4-A530-9EA2C96FBB05}">
      <dgm:prSet/>
      <dgm:spPr/>
      <dgm:t>
        <a:bodyPr/>
        <a:lstStyle/>
        <a:p>
          <a:endParaRPr lang="en-US"/>
        </a:p>
      </dgm:t>
    </dgm:pt>
    <dgm:pt modelId="{D189D42C-7561-48A6-876B-0402FF4B0EAA}" type="sibTrans" cxnId="{F8C97476-AB8E-4BD4-A530-9EA2C96FBB05}">
      <dgm:prSet/>
      <dgm:spPr/>
      <dgm:t>
        <a:bodyPr/>
        <a:lstStyle/>
        <a:p>
          <a:endParaRPr lang="en-US"/>
        </a:p>
      </dgm:t>
    </dgm:pt>
    <dgm:pt modelId="{D8187D43-60F1-4AB3-9F34-6825545EED08}">
      <dgm:prSet phldrT="[Text]" custT="1"/>
      <dgm:spPr/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Zloupotreba alkohola i psihoaktivnih supstanci</a:t>
          </a:r>
          <a:endParaRPr lang="en-US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A4215E-C8B8-434B-98C2-A4CB41698287}" type="parTrans" cxnId="{8A629FFC-CD4F-4B7F-B712-A127829EBC1C}">
      <dgm:prSet/>
      <dgm:spPr/>
      <dgm:t>
        <a:bodyPr/>
        <a:lstStyle/>
        <a:p>
          <a:endParaRPr lang="en-US"/>
        </a:p>
      </dgm:t>
    </dgm:pt>
    <dgm:pt modelId="{70E3EE52-84BA-4F9D-8861-190F2692DFE0}" type="sibTrans" cxnId="{8A629FFC-CD4F-4B7F-B712-A127829EBC1C}">
      <dgm:prSet/>
      <dgm:spPr/>
      <dgm:t>
        <a:bodyPr/>
        <a:lstStyle/>
        <a:p>
          <a:endParaRPr lang="en-US"/>
        </a:p>
      </dgm:t>
    </dgm:pt>
    <dgm:pt modelId="{EBFABBA6-3B71-4F01-91F6-BCA7192DE778}" type="pres">
      <dgm:prSet presAssocID="{6AABE4BA-260D-41ED-89EA-D046F56609E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5FA619A-A60D-4B60-932D-1DFD666A84FC}" type="pres">
      <dgm:prSet presAssocID="{84B56290-25F5-404F-A8AB-7A14A60DFFF8}" presName="linNode" presStyleCnt="0"/>
      <dgm:spPr/>
    </dgm:pt>
    <dgm:pt modelId="{81B8BCA8-5488-4D98-9EC4-C9CB7E75B2FB}" type="pres">
      <dgm:prSet presAssocID="{84B56290-25F5-404F-A8AB-7A14A60DFFF8}" presName="parentShp" presStyleLbl="node1" presStyleIdx="0" presStyleCnt="2" custLinFactNeighborX="-4545" custLinFactNeighborY="3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8AD6C-7273-434E-AECC-228B06F397B7}" type="pres">
      <dgm:prSet presAssocID="{84B56290-25F5-404F-A8AB-7A14A60DFFF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8A709-7757-484B-B4D0-C778E0E28E1C}" type="pres">
      <dgm:prSet presAssocID="{0E72FC2F-F71D-4965-921D-D2C2F2DF9989}" presName="spacing" presStyleCnt="0"/>
      <dgm:spPr/>
    </dgm:pt>
    <dgm:pt modelId="{B354A395-5AC0-477A-A03B-EB4F38B9BE97}" type="pres">
      <dgm:prSet presAssocID="{3709CC44-324E-4190-A5DF-447021F2A9BE}" presName="linNode" presStyleCnt="0"/>
      <dgm:spPr/>
    </dgm:pt>
    <dgm:pt modelId="{B4B2D072-D8F4-48E5-9ACE-8C66680DB001}" type="pres">
      <dgm:prSet presAssocID="{3709CC44-324E-4190-A5DF-447021F2A9B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7B0CD-C2FA-4C11-9A8F-AE7333E44C95}" type="pres">
      <dgm:prSet presAssocID="{3709CC44-324E-4190-A5DF-447021F2A9BE}" presName="childShp" presStyleLbl="bgAccFollowNode1" presStyleIdx="1" presStyleCnt="2" custScaleY="127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6852DA-60CD-4502-9E41-BD1957655E42}" type="presOf" srcId="{6009D6A0-5602-4945-AF3E-861A15A6B4B8}" destId="{7368AD6C-7273-434E-AECC-228B06F397B7}" srcOrd="0" destOrd="2" presId="urn:microsoft.com/office/officeart/2005/8/layout/vList6"/>
    <dgm:cxn modelId="{557D672D-FFBD-4DDE-9DF4-DF17EA5F9C58}" type="presOf" srcId="{20ED4D30-D940-45A7-AB54-02D87E4C7A45}" destId="{2E47B0CD-C2FA-4C11-9A8F-AE7333E44C95}" srcOrd="0" destOrd="2" presId="urn:microsoft.com/office/officeart/2005/8/layout/vList6"/>
    <dgm:cxn modelId="{09B7E07F-95E4-4A13-A811-431741E8D392}" srcId="{84B56290-25F5-404F-A8AB-7A14A60DFFF8}" destId="{6009D6A0-5602-4945-AF3E-861A15A6B4B8}" srcOrd="2" destOrd="0" parTransId="{0AA0632A-20B9-40E2-BA4D-5AA823DCC3ED}" sibTransId="{AAFA4FBE-7607-4B7D-820B-1E8FC9CB9833}"/>
    <dgm:cxn modelId="{292BE2CD-9B46-4F8F-88B8-890232A693FB}" type="presOf" srcId="{D8187D43-60F1-4AB3-9F34-6825545EED08}" destId="{2E47B0CD-C2FA-4C11-9A8F-AE7333E44C95}" srcOrd="0" destOrd="4" presId="urn:microsoft.com/office/officeart/2005/8/layout/vList6"/>
    <dgm:cxn modelId="{FA1C558D-EE42-4ABC-8E6F-5582C68BDAC6}" type="presOf" srcId="{249E005B-529E-499A-BDE9-0934170138AA}" destId="{7368AD6C-7273-434E-AECC-228B06F397B7}" srcOrd="0" destOrd="3" presId="urn:microsoft.com/office/officeart/2005/8/layout/vList6"/>
    <dgm:cxn modelId="{03A0F274-5BF1-4A3E-88C6-AB8233168BC3}" srcId="{3709CC44-324E-4190-A5DF-447021F2A9BE}" destId="{20ED4D30-D940-45A7-AB54-02D87E4C7A45}" srcOrd="2" destOrd="0" parTransId="{7668AFFB-C77E-4D97-B117-D013FB98BEA0}" sibTransId="{D24F5D9B-95EB-44E0-9455-0ED78A13E843}"/>
    <dgm:cxn modelId="{8A629FFC-CD4F-4B7F-B712-A127829EBC1C}" srcId="{3709CC44-324E-4190-A5DF-447021F2A9BE}" destId="{D8187D43-60F1-4AB3-9F34-6825545EED08}" srcOrd="4" destOrd="0" parTransId="{16A4215E-C8B8-434B-98C2-A4CB41698287}" sibTransId="{70E3EE52-84BA-4F9D-8861-190F2692DFE0}"/>
    <dgm:cxn modelId="{AF93B37B-3B53-4E68-994E-35B06363CA31}" srcId="{84B56290-25F5-404F-A8AB-7A14A60DFFF8}" destId="{249E005B-529E-499A-BDE9-0934170138AA}" srcOrd="3" destOrd="0" parTransId="{BF502006-AABE-4F97-8329-FE73851D39D7}" sibTransId="{FA3789AB-91F5-468E-8386-66B7618EA7C2}"/>
    <dgm:cxn modelId="{C0DF9E4D-869F-49A9-B2A3-6EBD043B5A56}" srcId="{3709CC44-324E-4190-A5DF-447021F2A9BE}" destId="{87BFD0A0-45F6-408A-A7FA-0CAA2CF2CB81}" srcOrd="1" destOrd="0" parTransId="{F48A144F-ADCE-473C-ABA8-62354B378797}" sibTransId="{CD771B74-5E1B-45C9-8ACA-322D0616D175}"/>
    <dgm:cxn modelId="{036E4F6F-D5EF-48F3-91A9-F590BBE9B6EC}" type="presOf" srcId="{373337AF-F2D6-49AD-BDDC-C8B9B611199C}" destId="{7368AD6C-7273-434E-AECC-228B06F397B7}" srcOrd="0" destOrd="0" presId="urn:microsoft.com/office/officeart/2005/8/layout/vList6"/>
    <dgm:cxn modelId="{F8C97476-AB8E-4BD4-A530-9EA2C96FBB05}" srcId="{3709CC44-324E-4190-A5DF-447021F2A9BE}" destId="{D8B904F4-8FBB-4561-B4B9-0A3608CFB9F7}" srcOrd="3" destOrd="0" parTransId="{CB8B62D3-B06E-4715-AFDB-52337FFE7E43}" sibTransId="{D189D42C-7561-48A6-876B-0402FF4B0EAA}"/>
    <dgm:cxn modelId="{F50AE49B-4658-401D-A31D-398C97951062}" type="presOf" srcId="{D8B904F4-8FBB-4561-B4B9-0A3608CFB9F7}" destId="{2E47B0CD-C2FA-4C11-9A8F-AE7333E44C95}" srcOrd="0" destOrd="3" presId="urn:microsoft.com/office/officeart/2005/8/layout/vList6"/>
    <dgm:cxn modelId="{1181C5C5-56E9-426F-8FA9-6327C099D33A}" srcId="{6AABE4BA-260D-41ED-89EA-D046F56609EF}" destId="{84B56290-25F5-404F-A8AB-7A14A60DFFF8}" srcOrd="0" destOrd="0" parTransId="{34FB6FDC-3BA4-4BFA-82AA-B46D5133C5ED}" sibTransId="{0E72FC2F-F71D-4965-921D-D2C2F2DF9989}"/>
    <dgm:cxn modelId="{88A82FBD-89F5-4E45-8843-139BB92E1FD5}" srcId="{84B56290-25F5-404F-A8AB-7A14A60DFFF8}" destId="{373337AF-F2D6-49AD-BDDC-C8B9B611199C}" srcOrd="0" destOrd="0" parTransId="{6C73B73D-A78D-44A6-92AF-959416F5BCF0}" sibTransId="{84DA2EF6-B86E-40D3-8175-15A28DA60B1C}"/>
    <dgm:cxn modelId="{D0625E65-1BDC-45A7-B407-60F4A943D4F6}" srcId="{6AABE4BA-260D-41ED-89EA-D046F56609EF}" destId="{3709CC44-324E-4190-A5DF-447021F2A9BE}" srcOrd="1" destOrd="0" parTransId="{E7D159BB-674E-41F1-AECE-1D42BA2B3D6D}" sibTransId="{84985F3F-AF75-4864-93E5-681A7D2E51CD}"/>
    <dgm:cxn modelId="{D3C373F0-7C03-4112-BF16-E9002C7D3A49}" srcId="{84B56290-25F5-404F-A8AB-7A14A60DFFF8}" destId="{A7F3A9FD-663B-4730-9CCC-F3F66C1C3208}" srcOrd="1" destOrd="0" parTransId="{30A94F32-6FDA-42F0-8538-CB85370DFFF2}" sibTransId="{4D0FC547-D5FB-4CBA-B188-B1A26EB54DD1}"/>
    <dgm:cxn modelId="{B0D95F09-3DD5-483D-9072-AD1946C7D6E5}" type="presOf" srcId="{87BFD0A0-45F6-408A-A7FA-0CAA2CF2CB81}" destId="{2E47B0CD-C2FA-4C11-9A8F-AE7333E44C95}" srcOrd="0" destOrd="1" presId="urn:microsoft.com/office/officeart/2005/8/layout/vList6"/>
    <dgm:cxn modelId="{D686C5D5-C3FA-4BF5-9B49-A805A0927B2B}" type="presOf" srcId="{B344C6B4-38FB-4591-A1B1-887CD6E7176D}" destId="{2E47B0CD-C2FA-4C11-9A8F-AE7333E44C95}" srcOrd="0" destOrd="0" presId="urn:microsoft.com/office/officeart/2005/8/layout/vList6"/>
    <dgm:cxn modelId="{42C788FA-F701-49E0-B33D-A73F467EB3FA}" srcId="{3709CC44-324E-4190-A5DF-447021F2A9BE}" destId="{B344C6B4-38FB-4591-A1B1-887CD6E7176D}" srcOrd="0" destOrd="0" parTransId="{669016A6-50C7-4828-9B73-0FA99F49C513}" sibTransId="{695855C9-1994-4B1A-A1BC-511CB432D10E}"/>
    <dgm:cxn modelId="{F942E175-0D73-439B-BD04-E1060C996DF0}" type="presOf" srcId="{6AABE4BA-260D-41ED-89EA-D046F56609EF}" destId="{EBFABBA6-3B71-4F01-91F6-BCA7192DE778}" srcOrd="0" destOrd="0" presId="urn:microsoft.com/office/officeart/2005/8/layout/vList6"/>
    <dgm:cxn modelId="{F3A15DD8-AF83-43D3-8CB9-4B97850D183B}" type="presOf" srcId="{84B56290-25F5-404F-A8AB-7A14A60DFFF8}" destId="{81B8BCA8-5488-4D98-9EC4-C9CB7E75B2FB}" srcOrd="0" destOrd="0" presId="urn:microsoft.com/office/officeart/2005/8/layout/vList6"/>
    <dgm:cxn modelId="{5D482086-1792-40C5-A092-2D8D8D3B5B61}" type="presOf" srcId="{A7F3A9FD-663B-4730-9CCC-F3F66C1C3208}" destId="{7368AD6C-7273-434E-AECC-228B06F397B7}" srcOrd="0" destOrd="1" presId="urn:microsoft.com/office/officeart/2005/8/layout/vList6"/>
    <dgm:cxn modelId="{3C29D878-D1E2-4865-8D25-9445E5F1F7E1}" type="presOf" srcId="{3709CC44-324E-4190-A5DF-447021F2A9BE}" destId="{B4B2D072-D8F4-48E5-9ACE-8C66680DB001}" srcOrd="0" destOrd="0" presId="urn:microsoft.com/office/officeart/2005/8/layout/vList6"/>
    <dgm:cxn modelId="{66A04759-6B11-4E41-9162-37B74310921A}" type="presParOf" srcId="{EBFABBA6-3B71-4F01-91F6-BCA7192DE778}" destId="{B5FA619A-A60D-4B60-932D-1DFD666A84FC}" srcOrd="0" destOrd="0" presId="urn:microsoft.com/office/officeart/2005/8/layout/vList6"/>
    <dgm:cxn modelId="{F19B7867-C56F-405F-8903-DE47D89D2F46}" type="presParOf" srcId="{B5FA619A-A60D-4B60-932D-1DFD666A84FC}" destId="{81B8BCA8-5488-4D98-9EC4-C9CB7E75B2FB}" srcOrd="0" destOrd="0" presId="urn:microsoft.com/office/officeart/2005/8/layout/vList6"/>
    <dgm:cxn modelId="{51E0544C-C06E-4A11-B27A-5F3D91B24D13}" type="presParOf" srcId="{B5FA619A-A60D-4B60-932D-1DFD666A84FC}" destId="{7368AD6C-7273-434E-AECC-228B06F397B7}" srcOrd="1" destOrd="0" presId="urn:microsoft.com/office/officeart/2005/8/layout/vList6"/>
    <dgm:cxn modelId="{DB170E58-1E03-45E0-8C56-B415E18038A0}" type="presParOf" srcId="{EBFABBA6-3B71-4F01-91F6-BCA7192DE778}" destId="{CB88A709-7757-484B-B4D0-C778E0E28E1C}" srcOrd="1" destOrd="0" presId="urn:microsoft.com/office/officeart/2005/8/layout/vList6"/>
    <dgm:cxn modelId="{A0567517-2E84-4B84-AAEE-4EF8B88F416A}" type="presParOf" srcId="{EBFABBA6-3B71-4F01-91F6-BCA7192DE778}" destId="{B354A395-5AC0-477A-A03B-EB4F38B9BE97}" srcOrd="2" destOrd="0" presId="urn:microsoft.com/office/officeart/2005/8/layout/vList6"/>
    <dgm:cxn modelId="{F6315FA5-BD12-4501-A0FA-56F253B0F7AC}" type="presParOf" srcId="{B354A395-5AC0-477A-A03B-EB4F38B9BE97}" destId="{B4B2D072-D8F4-48E5-9ACE-8C66680DB001}" srcOrd="0" destOrd="0" presId="urn:microsoft.com/office/officeart/2005/8/layout/vList6"/>
    <dgm:cxn modelId="{F6BFCEE7-B8D9-4AFF-8546-44645761B4C0}" type="presParOf" srcId="{B354A395-5AC0-477A-A03B-EB4F38B9BE97}" destId="{2E47B0CD-C2FA-4C11-9A8F-AE7333E44C9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CF644B-9DAD-4FDC-8130-AF56496B089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FCE267-B463-4F13-9381-3BA8D53D7EB0}">
      <dgm:prSet custT="1"/>
      <dgm:spPr/>
      <dgm:t>
        <a:bodyPr/>
        <a:lstStyle/>
        <a:p>
          <a:r>
            <a:rPr lang="sr-Latn-RS" sz="2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Halucinacije i deluzije uglavnom paranoidne (&gt;50%)</a:t>
          </a:r>
        </a:p>
      </dgm:t>
    </dgm:pt>
    <dgm:pt modelId="{43E85E87-F7F7-4372-9DA2-5D4DDC1D5F59}" type="parTrans" cxnId="{E8366F6A-44D4-4129-97D1-40940E6A7C93}">
      <dgm:prSet/>
      <dgm:spPr/>
      <dgm:t>
        <a:bodyPr/>
        <a:lstStyle/>
        <a:p>
          <a:endParaRPr lang="en-US"/>
        </a:p>
      </dgm:t>
    </dgm:pt>
    <dgm:pt modelId="{B4BFD7A9-F857-41B6-BAED-5D523CE081D5}" type="sibTrans" cxnId="{E8366F6A-44D4-4129-97D1-40940E6A7C93}">
      <dgm:prSet/>
      <dgm:spPr/>
      <dgm:t>
        <a:bodyPr/>
        <a:lstStyle/>
        <a:p>
          <a:endParaRPr lang="en-US"/>
        </a:p>
      </dgm:t>
    </dgm:pt>
    <dgm:pt modelId="{ACBF0725-9712-47A8-841F-A79CF5EDBE80}">
      <dgm:prSet custT="1"/>
      <dgm:spPr/>
      <dgm:t>
        <a:bodyPr/>
        <a:lstStyle/>
        <a:p>
          <a:r>
            <a:rPr lang="sr-Latn-RS" sz="2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Iritabilnost i agitacija (oko 20%)</a:t>
          </a:r>
        </a:p>
      </dgm:t>
    </dgm:pt>
    <dgm:pt modelId="{1CC196BE-8538-44BF-A8E4-BE75A8A8F1BC}" type="parTrans" cxnId="{1AEAD487-DEC0-4E22-B193-9C621B276B85}">
      <dgm:prSet/>
      <dgm:spPr/>
      <dgm:t>
        <a:bodyPr/>
        <a:lstStyle/>
        <a:p>
          <a:endParaRPr lang="en-US"/>
        </a:p>
      </dgm:t>
    </dgm:pt>
    <dgm:pt modelId="{7BCB712C-4169-453A-83DF-AD54E0992AFB}" type="sibTrans" cxnId="{1AEAD487-DEC0-4E22-B193-9C621B276B85}">
      <dgm:prSet/>
      <dgm:spPr/>
      <dgm:t>
        <a:bodyPr/>
        <a:lstStyle/>
        <a:p>
          <a:endParaRPr lang="en-US"/>
        </a:p>
      </dgm:t>
    </dgm:pt>
    <dgm:pt modelId="{127DC40A-891E-4D89-8AF6-172CF5BF3A44}">
      <dgm:prSet custT="1"/>
      <dgm:spPr/>
      <dgm:t>
        <a:bodyPr/>
        <a:lstStyle/>
        <a:p>
          <a:r>
            <a:rPr lang="sr-Latn-RS" sz="2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Poremećaj spavanja i grandioznost (oko 15%)</a:t>
          </a:r>
        </a:p>
      </dgm:t>
    </dgm:pt>
    <dgm:pt modelId="{9F4A67F9-2848-4BB1-A3FC-2A263A9BC94E}" type="parTrans" cxnId="{1B28218A-F552-4D1C-8122-7493AF3605DC}">
      <dgm:prSet/>
      <dgm:spPr/>
      <dgm:t>
        <a:bodyPr/>
        <a:lstStyle/>
        <a:p>
          <a:endParaRPr lang="en-US"/>
        </a:p>
      </dgm:t>
    </dgm:pt>
    <dgm:pt modelId="{1BA36A00-249A-4D43-899B-3FD3E65FC723}" type="sibTrans" cxnId="{1B28218A-F552-4D1C-8122-7493AF3605DC}">
      <dgm:prSet/>
      <dgm:spPr/>
      <dgm:t>
        <a:bodyPr/>
        <a:lstStyle/>
        <a:p>
          <a:endParaRPr lang="en-US"/>
        </a:p>
      </dgm:t>
    </dgm:pt>
    <dgm:pt modelId="{1E02C57C-90FB-4C0F-B2B8-34391C7C083A}">
      <dgm:prSet custT="1"/>
      <dgm:spPr/>
      <dgm:t>
        <a:bodyPr/>
        <a:lstStyle/>
        <a:p>
          <a:r>
            <a:rPr lang="sr-Latn-RS" sz="2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Dezorijentacija, konfuzno stanje, zaravnjeni afekt (10%)</a:t>
          </a:r>
        </a:p>
      </dgm:t>
    </dgm:pt>
    <dgm:pt modelId="{246F04D2-D1D1-45A5-8990-31575B34DF58}" type="parTrans" cxnId="{4C1B6C9A-081D-4EAB-B28F-5BF70DFE7624}">
      <dgm:prSet/>
      <dgm:spPr/>
      <dgm:t>
        <a:bodyPr/>
        <a:lstStyle/>
        <a:p>
          <a:endParaRPr lang="en-US"/>
        </a:p>
      </dgm:t>
    </dgm:pt>
    <dgm:pt modelId="{3A78EBF3-C98B-4A48-933B-B66E71A23EFC}" type="sibTrans" cxnId="{4C1B6C9A-081D-4EAB-B28F-5BF70DFE7624}">
      <dgm:prSet/>
      <dgm:spPr/>
      <dgm:t>
        <a:bodyPr/>
        <a:lstStyle/>
        <a:p>
          <a:endParaRPr lang="en-US"/>
        </a:p>
      </dgm:t>
    </dgm:pt>
    <dgm:pt modelId="{15E213BD-89B4-4F3E-8673-1F2131517B48}">
      <dgm:prSet custT="1"/>
      <dgm:spPr/>
      <dgm:t>
        <a:bodyPr/>
        <a:lstStyle/>
        <a:p>
          <a:r>
            <a:rPr lang="sr-Latn-RS" sz="2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Katatonija, prolazna katalepsija (retko)</a:t>
          </a:r>
          <a:endParaRPr lang="en-US" sz="22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0C5813-04C7-42A2-83AE-6DD545AC91D9}" type="parTrans" cxnId="{1C8F14C6-BF25-466A-AAE0-15F0F8F615CD}">
      <dgm:prSet/>
      <dgm:spPr/>
      <dgm:t>
        <a:bodyPr/>
        <a:lstStyle/>
        <a:p>
          <a:endParaRPr lang="en-US"/>
        </a:p>
      </dgm:t>
    </dgm:pt>
    <dgm:pt modelId="{E246ACAD-A864-476D-8DDA-544DAEAF052C}" type="sibTrans" cxnId="{1C8F14C6-BF25-466A-AAE0-15F0F8F615CD}">
      <dgm:prSet/>
      <dgm:spPr/>
      <dgm:t>
        <a:bodyPr/>
        <a:lstStyle/>
        <a:p>
          <a:endParaRPr lang="en-US"/>
        </a:p>
      </dgm:t>
    </dgm:pt>
    <dgm:pt modelId="{D478071D-980A-4D8D-8F12-0D8E746CF1E9}" type="pres">
      <dgm:prSet presAssocID="{55CF644B-9DAD-4FDC-8130-AF56496B08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EC0F44-6F50-4632-82CE-922DC652D3A3}" type="pres">
      <dgm:prSet presAssocID="{ECFCE267-B463-4F13-9381-3BA8D53D7EB0}" presName="parentLin" presStyleCnt="0"/>
      <dgm:spPr/>
    </dgm:pt>
    <dgm:pt modelId="{DC0398E9-D292-49B2-A304-1692E01EC78F}" type="pres">
      <dgm:prSet presAssocID="{ECFCE267-B463-4F13-9381-3BA8D53D7EB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F7F97CE9-B79A-4D40-8AFF-1221F43D14F2}" type="pres">
      <dgm:prSet presAssocID="{ECFCE267-B463-4F13-9381-3BA8D53D7E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3937A-69DF-4B8E-B77D-9223DE834887}" type="pres">
      <dgm:prSet presAssocID="{ECFCE267-B463-4F13-9381-3BA8D53D7EB0}" presName="negativeSpace" presStyleCnt="0"/>
      <dgm:spPr/>
    </dgm:pt>
    <dgm:pt modelId="{9691EFC0-6678-4710-B0C9-68735B0531F1}" type="pres">
      <dgm:prSet presAssocID="{ECFCE267-B463-4F13-9381-3BA8D53D7EB0}" presName="childText" presStyleLbl="conFgAcc1" presStyleIdx="0" presStyleCnt="5">
        <dgm:presLayoutVars>
          <dgm:bulletEnabled val="1"/>
        </dgm:presLayoutVars>
      </dgm:prSet>
      <dgm:spPr/>
    </dgm:pt>
    <dgm:pt modelId="{784DCC08-3100-45FE-9F0A-996E8189A2A9}" type="pres">
      <dgm:prSet presAssocID="{B4BFD7A9-F857-41B6-BAED-5D523CE081D5}" presName="spaceBetweenRectangles" presStyleCnt="0"/>
      <dgm:spPr/>
    </dgm:pt>
    <dgm:pt modelId="{6041467E-1C34-46BE-A353-AD7ED5F311C8}" type="pres">
      <dgm:prSet presAssocID="{ACBF0725-9712-47A8-841F-A79CF5EDBE80}" presName="parentLin" presStyleCnt="0"/>
      <dgm:spPr/>
    </dgm:pt>
    <dgm:pt modelId="{86199CE7-3F2E-4B0A-8562-FDDFE0097CC5}" type="pres">
      <dgm:prSet presAssocID="{ACBF0725-9712-47A8-841F-A79CF5EDBE8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384CC28-6EFF-491D-BEF4-43C430E37C03}" type="pres">
      <dgm:prSet presAssocID="{ACBF0725-9712-47A8-841F-A79CF5EDBE8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85145-7590-4340-A519-CA15AC965B93}" type="pres">
      <dgm:prSet presAssocID="{ACBF0725-9712-47A8-841F-A79CF5EDBE80}" presName="negativeSpace" presStyleCnt="0"/>
      <dgm:spPr/>
    </dgm:pt>
    <dgm:pt modelId="{327851BE-C485-4AAE-B125-B36B62C6131A}" type="pres">
      <dgm:prSet presAssocID="{ACBF0725-9712-47A8-841F-A79CF5EDBE80}" presName="childText" presStyleLbl="conFgAcc1" presStyleIdx="1" presStyleCnt="5">
        <dgm:presLayoutVars>
          <dgm:bulletEnabled val="1"/>
        </dgm:presLayoutVars>
      </dgm:prSet>
      <dgm:spPr/>
    </dgm:pt>
    <dgm:pt modelId="{DA81C72D-948A-4116-9F96-49B6CA624AC2}" type="pres">
      <dgm:prSet presAssocID="{7BCB712C-4169-453A-83DF-AD54E0992AFB}" presName="spaceBetweenRectangles" presStyleCnt="0"/>
      <dgm:spPr/>
    </dgm:pt>
    <dgm:pt modelId="{AD7C4590-04A3-442A-A572-6C69F2C5BDA8}" type="pres">
      <dgm:prSet presAssocID="{127DC40A-891E-4D89-8AF6-172CF5BF3A44}" presName="parentLin" presStyleCnt="0"/>
      <dgm:spPr/>
    </dgm:pt>
    <dgm:pt modelId="{AAB5F220-6156-4E54-AFCC-D1DF3496D51B}" type="pres">
      <dgm:prSet presAssocID="{127DC40A-891E-4D89-8AF6-172CF5BF3A44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140A9322-4367-45AE-A274-ED1F764C413A}" type="pres">
      <dgm:prSet presAssocID="{127DC40A-891E-4D89-8AF6-172CF5BF3A4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33E8D-C50C-4B39-9C5E-F297A3446B91}" type="pres">
      <dgm:prSet presAssocID="{127DC40A-891E-4D89-8AF6-172CF5BF3A44}" presName="negativeSpace" presStyleCnt="0"/>
      <dgm:spPr/>
    </dgm:pt>
    <dgm:pt modelId="{C2F300AA-04B7-4DA1-982B-F06977D21DA3}" type="pres">
      <dgm:prSet presAssocID="{127DC40A-891E-4D89-8AF6-172CF5BF3A44}" presName="childText" presStyleLbl="conFgAcc1" presStyleIdx="2" presStyleCnt="5">
        <dgm:presLayoutVars>
          <dgm:bulletEnabled val="1"/>
        </dgm:presLayoutVars>
      </dgm:prSet>
      <dgm:spPr/>
    </dgm:pt>
    <dgm:pt modelId="{77BCD0C9-FC5C-4030-9E5B-2306BFDB5D45}" type="pres">
      <dgm:prSet presAssocID="{1BA36A00-249A-4D43-899B-3FD3E65FC723}" presName="spaceBetweenRectangles" presStyleCnt="0"/>
      <dgm:spPr/>
    </dgm:pt>
    <dgm:pt modelId="{047D9D7F-9299-4CD4-93D1-DAB79AB25988}" type="pres">
      <dgm:prSet presAssocID="{1E02C57C-90FB-4C0F-B2B8-34391C7C083A}" presName="parentLin" presStyleCnt="0"/>
      <dgm:spPr/>
    </dgm:pt>
    <dgm:pt modelId="{8813F267-A6D7-48A5-8E3F-E0884A6E15B7}" type="pres">
      <dgm:prSet presAssocID="{1E02C57C-90FB-4C0F-B2B8-34391C7C083A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6A342AB2-3F26-407D-9698-0635B50DE762}" type="pres">
      <dgm:prSet presAssocID="{1E02C57C-90FB-4C0F-B2B8-34391C7C083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D4BDF-F5C1-44D4-94EC-A00881ADBDD7}" type="pres">
      <dgm:prSet presAssocID="{1E02C57C-90FB-4C0F-B2B8-34391C7C083A}" presName="negativeSpace" presStyleCnt="0"/>
      <dgm:spPr/>
    </dgm:pt>
    <dgm:pt modelId="{E10D93F3-D956-470A-BB2A-12A9DDAB099A}" type="pres">
      <dgm:prSet presAssocID="{1E02C57C-90FB-4C0F-B2B8-34391C7C083A}" presName="childText" presStyleLbl="conFgAcc1" presStyleIdx="3" presStyleCnt="5">
        <dgm:presLayoutVars>
          <dgm:bulletEnabled val="1"/>
        </dgm:presLayoutVars>
      </dgm:prSet>
      <dgm:spPr/>
    </dgm:pt>
    <dgm:pt modelId="{80CDFBB4-B073-447B-8AD5-68C504AAAAEF}" type="pres">
      <dgm:prSet presAssocID="{3A78EBF3-C98B-4A48-933B-B66E71A23EFC}" presName="spaceBetweenRectangles" presStyleCnt="0"/>
      <dgm:spPr/>
    </dgm:pt>
    <dgm:pt modelId="{AED5A85F-28FA-4B53-9AA4-098B1E1031FA}" type="pres">
      <dgm:prSet presAssocID="{15E213BD-89B4-4F3E-8673-1F2131517B48}" presName="parentLin" presStyleCnt="0"/>
      <dgm:spPr/>
    </dgm:pt>
    <dgm:pt modelId="{B4DDDA23-F877-4759-AD79-71E25429828E}" type="pres">
      <dgm:prSet presAssocID="{15E213BD-89B4-4F3E-8673-1F2131517B48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868A8724-920D-48A5-A79F-7ACFDCD29AAF}" type="pres">
      <dgm:prSet presAssocID="{15E213BD-89B4-4F3E-8673-1F2131517B4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1909D-4DA4-4066-AD14-B55F5915EBF5}" type="pres">
      <dgm:prSet presAssocID="{15E213BD-89B4-4F3E-8673-1F2131517B48}" presName="negativeSpace" presStyleCnt="0"/>
      <dgm:spPr/>
    </dgm:pt>
    <dgm:pt modelId="{A766BAE5-BDEF-4DC6-AB09-669B56A3D9A6}" type="pres">
      <dgm:prSet presAssocID="{15E213BD-89B4-4F3E-8673-1F2131517B4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B22EF30-CB1E-4614-9BB9-3E40867F572C}" type="presOf" srcId="{ACBF0725-9712-47A8-841F-A79CF5EDBE80}" destId="{86199CE7-3F2E-4B0A-8562-FDDFE0097CC5}" srcOrd="0" destOrd="0" presId="urn:microsoft.com/office/officeart/2005/8/layout/list1"/>
    <dgm:cxn modelId="{89C7492A-8708-4AC6-BD14-8AFF1B006F26}" type="presOf" srcId="{15E213BD-89B4-4F3E-8673-1F2131517B48}" destId="{B4DDDA23-F877-4759-AD79-71E25429828E}" srcOrd="0" destOrd="0" presId="urn:microsoft.com/office/officeart/2005/8/layout/list1"/>
    <dgm:cxn modelId="{1479BDE9-B579-4A54-BF9D-60964D064D1F}" type="presOf" srcId="{ACBF0725-9712-47A8-841F-A79CF5EDBE80}" destId="{8384CC28-6EFF-491D-BEF4-43C430E37C03}" srcOrd="1" destOrd="0" presId="urn:microsoft.com/office/officeart/2005/8/layout/list1"/>
    <dgm:cxn modelId="{2711F0A6-C9F8-4C05-9402-37B6B9D954B9}" type="presOf" srcId="{55CF644B-9DAD-4FDC-8130-AF56496B089C}" destId="{D478071D-980A-4D8D-8F12-0D8E746CF1E9}" srcOrd="0" destOrd="0" presId="urn:microsoft.com/office/officeart/2005/8/layout/list1"/>
    <dgm:cxn modelId="{273EF94E-E807-4002-8EB3-B4136C679B4E}" type="presOf" srcId="{15E213BD-89B4-4F3E-8673-1F2131517B48}" destId="{868A8724-920D-48A5-A79F-7ACFDCD29AAF}" srcOrd="1" destOrd="0" presId="urn:microsoft.com/office/officeart/2005/8/layout/list1"/>
    <dgm:cxn modelId="{4A1F932B-978A-4935-9E7D-4150D1FB36C6}" type="presOf" srcId="{ECFCE267-B463-4F13-9381-3BA8D53D7EB0}" destId="{F7F97CE9-B79A-4D40-8AFF-1221F43D14F2}" srcOrd="1" destOrd="0" presId="urn:microsoft.com/office/officeart/2005/8/layout/list1"/>
    <dgm:cxn modelId="{1AEAD487-DEC0-4E22-B193-9C621B276B85}" srcId="{55CF644B-9DAD-4FDC-8130-AF56496B089C}" destId="{ACBF0725-9712-47A8-841F-A79CF5EDBE80}" srcOrd="1" destOrd="0" parTransId="{1CC196BE-8538-44BF-A8E4-BE75A8A8F1BC}" sibTransId="{7BCB712C-4169-453A-83DF-AD54E0992AFB}"/>
    <dgm:cxn modelId="{E8366F6A-44D4-4129-97D1-40940E6A7C93}" srcId="{55CF644B-9DAD-4FDC-8130-AF56496B089C}" destId="{ECFCE267-B463-4F13-9381-3BA8D53D7EB0}" srcOrd="0" destOrd="0" parTransId="{43E85E87-F7F7-4372-9DA2-5D4DDC1D5F59}" sibTransId="{B4BFD7A9-F857-41B6-BAED-5D523CE081D5}"/>
    <dgm:cxn modelId="{1B28218A-F552-4D1C-8122-7493AF3605DC}" srcId="{55CF644B-9DAD-4FDC-8130-AF56496B089C}" destId="{127DC40A-891E-4D89-8AF6-172CF5BF3A44}" srcOrd="2" destOrd="0" parTransId="{9F4A67F9-2848-4BB1-A3FC-2A263A9BC94E}" sibTransId="{1BA36A00-249A-4D43-899B-3FD3E65FC723}"/>
    <dgm:cxn modelId="{4C1B6C9A-081D-4EAB-B28F-5BF70DFE7624}" srcId="{55CF644B-9DAD-4FDC-8130-AF56496B089C}" destId="{1E02C57C-90FB-4C0F-B2B8-34391C7C083A}" srcOrd="3" destOrd="0" parTransId="{246F04D2-D1D1-45A5-8990-31575B34DF58}" sibTransId="{3A78EBF3-C98B-4A48-933B-B66E71A23EFC}"/>
    <dgm:cxn modelId="{1C8F14C6-BF25-466A-AAE0-15F0F8F615CD}" srcId="{55CF644B-9DAD-4FDC-8130-AF56496B089C}" destId="{15E213BD-89B4-4F3E-8673-1F2131517B48}" srcOrd="4" destOrd="0" parTransId="{D00C5813-04C7-42A2-83AE-6DD545AC91D9}" sibTransId="{E246ACAD-A864-476D-8DDA-544DAEAF052C}"/>
    <dgm:cxn modelId="{2C47BD65-56EB-4522-BF31-7AC71EF710AC}" type="presOf" srcId="{127DC40A-891E-4D89-8AF6-172CF5BF3A44}" destId="{AAB5F220-6156-4E54-AFCC-D1DF3496D51B}" srcOrd="0" destOrd="0" presId="urn:microsoft.com/office/officeart/2005/8/layout/list1"/>
    <dgm:cxn modelId="{13EAC97C-AD4A-4BC2-8D69-8E137B64AC24}" type="presOf" srcId="{1E02C57C-90FB-4C0F-B2B8-34391C7C083A}" destId="{8813F267-A6D7-48A5-8E3F-E0884A6E15B7}" srcOrd="0" destOrd="0" presId="urn:microsoft.com/office/officeart/2005/8/layout/list1"/>
    <dgm:cxn modelId="{12791D27-452B-48FE-B39B-60C6CEFCDF5B}" type="presOf" srcId="{ECFCE267-B463-4F13-9381-3BA8D53D7EB0}" destId="{DC0398E9-D292-49B2-A304-1692E01EC78F}" srcOrd="0" destOrd="0" presId="urn:microsoft.com/office/officeart/2005/8/layout/list1"/>
    <dgm:cxn modelId="{31D7C7A4-469E-40D0-B0BE-F57A9923AF52}" type="presOf" srcId="{1E02C57C-90FB-4C0F-B2B8-34391C7C083A}" destId="{6A342AB2-3F26-407D-9698-0635B50DE762}" srcOrd="1" destOrd="0" presId="urn:microsoft.com/office/officeart/2005/8/layout/list1"/>
    <dgm:cxn modelId="{EC8CF65B-3CB8-4862-84ED-A813F1A7C56C}" type="presOf" srcId="{127DC40A-891E-4D89-8AF6-172CF5BF3A44}" destId="{140A9322-4367-45AE-A274-ED1F764C413A}" srcOrd="1" destOrd="0" presId="urn:microsoft.com/office/officeart/2005/8/layout/list1"/>
    <dgm:cxn modelId="{ED694426-DB52-488F-AEE4-F1B1D2B805EB}" type="presParOf" srcId="{D478071D-980A-4D8D-8F12-0D8E746CF1E9}" destId="{5EEC0F44-6F50-4632-82CE-922DC652D3A3}" srcOrd="0" destOrd="0" presId="urn:microsoft.com/office/officeart/2005/8/layout/list1"/>
    <dgm:cxn modelId="{EA8200B9-55FE-4215-9B64-51BCEC73E037}" type="presParOf" srcId="{5EEC0F44-6F50-4632-82CE-922DC652D3A3}" destId="{DC0398E9-D292-49B2-A304-1692E01EC78F}" srcOrd="0" destOrd="0" presId="urn:microsoft.com/office/officeart/2005/8/layout/list1"/>
    <dgm:cxn modelId="{3CABFAF5-7853-4008-AFE3-B9E21E186D06}" type="presParOf" srcId="{5EEC0F44-6F50-4632-82CE-922DC652D3A3}" destId="{F7F97CE9-B79A-4D40-8AFF-1221F43D14F2}" srcOrd="1" destOrd="0" presId="urn:microsoft.com/office/officeart/2005/8/layout/list1"/>
    <dgm:cxn modelId="{977C0416-7D66-4C67-BC22-E4B767DFA717}" type="presParOf" srcId="{D478071D-980A-4D8D-8F12-0D8E746CF1E9}" destId="{DA83937A-69DF-4B8E-B77D-9223DE834887}" srcOrd="1" destOrd="0" presId="urn:microsoft.com/office/officeart/2005/8/layout/list1"/>
    <dgm:cxn modelId="{A92977A3-ADBE-4856-911C-BCFC94BDC0DA}" type="presParOf" srcId="{D478071D-980A-4D8D-8F12-0D8E746CF1E9}" destId="{9691EFC0-6678-4710-B0C9-68735B0531F1}" srcOrd="2" destOrd="0" presId="urn:microsoft.com/office/officeart/2005/8/layout/list1"/>
    <dgm:cxn modelId="{8511FCB0-5122-462F-9FBB-69A6391A9B2F}" type="presParOf" srcId="{D478071D-980A-4D8D-8F12-0D8E746CF1E9}" destId="{784DCC08-3100-45FE-9F0A-996E8189A2A9}" srcOrd="3" destOrd="0" presId="urn:microsoft.com/office/officeart/2005/8/layout/list1"/>
    <dgm:cxn modelId="{79D87D81-632C-4D33-BEBC-63501715D83A}" type="presParOf" srcId="{D478071D-980A-4D8D-8F12-0D8E746CF1E9}" destId="{6041467E-1C34-46BE-A353-AD7ED5F311C8}" srcOrd="4" destOrd="0" presId="urn:microsoft.com/office/officeart/2005/8/layout/list1"/>
    <dgm:cxn modelId="{AF65EF4E-3933-4B83-BEDC-782D628CF851}" type="presParOf" srcId="{6041467E-1C34-46BE-A353-AD7ED5F311C8}" destId="{86199CE7-3F2E-4B0A-8562-FDDFE0097CC5}" srcOrd="0" destOrd="0" presId="urn:microsoft.com/office/officeart/2005/8/layout/list1"/>
    <dgm:cxn modelId="{F0FDD82A-2243-40C7-A278-02138B67ED55}" type="presParOf" srcId="{6041467E-1C34-46BE-A353-AD7ED5F311C8}" destId="{8384CC28-6EFF-491D-BEF4-43C430E37C03}" srcOrd="1" destOrd="0" presId="urn:microsoft.com/office/officeart/2005/8/layout/list1"/>
    <dgm:cxn modelId="{95D98DAC-2AE9-4153-BE14-A7FA3E29D086}" type="presParOf" srcId="{D478071D-980A-4D8D-8F12-0D8E746CF1E9}" destId="{BD185145-7590-4340-A519-CA15AC965B93}" srcOrd="5" destOrd="0" presId="urn:microsoft.com/office/officeart/2005/8/layout/list1"/>
    <dgm:cxn modelId="{7C607C27-15BA-485F-B8BA-08326CD75AD5}" type="presParOf" srcId="{D478071D-980A-4D8D-8F12-0D8E746CF1E9}" destId="{327851BE-C485-4AAE-B125-B36B62C6131A}" srcOrd="6" destOrd="0" presId="urn:microsoft.com/office/officeart/2005/8/layout/list1"/>
    <dgm:cxn modelId="{43CCF352-D70A-4AE1-BF83-425F862BD990}" type="presParOf" srcId="{D478071D-980A-4D8D-8F12-0D8E746CF1E9}" destId="{DA81C72D-948A-4116-9F96-49B6CA624AC2}" srcOrd="7" destOrd="0" presId="urn:microsoft.com/office/officeart/2005/8/layout/list1"/>
    <dgm:cxn modelId="{B7B7EF08-9C80-4949-861A-C96BEABB74FF}" type="presParOf" srcId="{D478071D-980A-4D8D-8F12-0D8E746CF1E9}" destId="{AD7C4590-04A3-442A-A572-6C69F2C5BDA8}" srcOrd="8" destOrd="0" presId="urn:microsoft.com/office/officeart/2005/8/layout/list1"/>
    <dgm:cxn modelId="{A20283C6-C147-46AB-B60D-56DA60DA0494}" type="presParOf" srcId="{AD7C4590-04A3-442A-A572-6C69F2C5BDA8}" destId="{AAB5F220-6156-4E54-AFCC-D1DF3496D51B}" srcOrd="0" destOrd="0" presId="urn:microsoft.com/office/officeart/2005/8/layout/list1"/>
    <dgm:cxn modelId="{9E96DE72-B922-4266-B070-03C9070725B7}" type="presParOf" srcId="{AD7C4590-04A3-442A-A572-6C69F2C5BDA8}" destId="{140A9322-4367-45AE-A274-ED1F764C413A}" srcOrd="1" destOrd="0" presId="urn:microsoft.com/office/officeart/2005/8/layout/list1"/>
    <dgm:cxn modelId="{6E776E70-2434-4462-BF74-98D9FEE2B2E8}" type="presParOf" srcId="{D478071D-980A-4D8D-8F12-0D8E746CF1E9}" destId="{31833E8D-C50C-4B39-9C5E-F297A3446B91}" srcOrd="9" destOrd="0" presId="urn:microsoft.com/office/officeart/2005/8/layout/list1"/>
    <dgm:cxn modelId="{363CF4A0-074B-4C02-B419-A357BBDC5218}" type="presParOf" srcId="{D478071D-980A-4D8D-8F12-0D8E746CF1E9}" destId="{C2F300AA-04B7-4DA1-982B-F06977D21DA3}" srcOrd="10" destOrd="0" presId="urn:microsoft.com/office/officeart/2005/8/layout/list1"/>
    <dgm:cxn modelId="{9A9938B6-DE50-41CE-A2E2-E941E3A7C0F6}" type="presParOf" srcId="{D478071D-980A-4D8D-8F12-0D8E746CF1E9}" destId="{77BCD0C9-FC5C-4030-9E5B-2306BFDB5D45}" srcOrd="11" destOrd="0" presId="urn:microsoft.com/office/officeart/2005/8/layout/list1"/>
    <dgm:cxn modelId="{048D24D8-55A9-4589-9A49-FCDFAA225E56}" type="presParOf" srcId="{D478071D-980A-4D8D-8F12-0D8E746CF1E9}" destId="{047D9D7F-9299-4CD4-93D1-DAB79AB25988}" srcOrd="12" destOrd="0" presId="urn:microsoft.com/office/officeart/2005/8/layout/list1"/>
    <dgm:cxn modelId="{CCA97629-4923-4306-87DD-F94990B5D91B}" type="presParOf" srcId="{047D9D7F-9299-4CD4-93D1-DAB79AB25988}" destId="{8813F267-A6D7-48A5-8E3F-E0884A6E15B7}" srcOrd="0" destOrd="0" presId="urn:microsoft.com/office/officeart/2005/8/layout/list1"/>
    <dgm:cxn modelId="{0B308ABF-97E6-4562-BD15-BB8321B34B03}" type="presParOf" srcId="{047D9D7F-9299-4CD4-93D1-DAB79AB25988}" destId="{6A342AB2-3F26-407D-9698-0635B50DE762}" srcOrd="1" destOrd="0" presId="urn:microsoft.com/office/officeart/2005/8/layout/list1"/>
    <dgm:cxn modelId="{CD28F7C7-6CE1-4B17-A7C7-85960143A8BE}" type="presParOf" srcId="{D478071D-980A-4D8D-8F12-0D8E746CF1E9}" destId="{7BFD4BDF-F5C1-44D4-94EC-A00881ADBDD7}" srcOrd="13" destOrd="0" presId="urn:microsoft.com/office/officeart/2005/8/layout/list1"/>
    <dgm:cxn modelId="{05A924A4-12E6-4990-AA02-0431AA9AC74C}" type="presParOf" srcId="{D478071D-980A-4D8D-8F12-0D8E746CF1E9}" destId="{E10D93F3-D956-470A-BB2A-12A9DDAB099A}" srcOrd="14" destOrd="0" presId="urn:microsoft.com/office/officeart/2005/8/layout/list1"/>
    <dgm:cxn modelId="{4D163D32-F213-4ACF-9DF2-4DB9CA0603FB}" type="presParOf" srcId="{D478071D-980A-4D8D-8F12-0D8E746CF1E9}" destId="{80CDFBB4-B073-447B-8AD5-68C504AAAAEF}" srcOrd="15" destOrd="0" presId="urn:microsoft.com/office/officeart/2005/8/layout/list1"/>
    <dgm:cxn modelId="{5D6954CE-525C-42E0-BA04-4A23932E734B}" type="presParOf" srcId="{D478071D-980A-4D8D-8F12-0D8E746CF1E9}" destId="{AED5A85F-28FA-4B53-9AA4-098B1E1031FA}" srcOrd="16" destOrd="0" presId="urn:microsoft.com/office/officeart/2005/8/layout/list1"/>
    <dgm:cxn modelId="{FDADC07E-73D4-4629-92BF-E6AAAD7AABDC}" type="presParOf" srcId="{AED5A85F-28FA-4B53-9AA4-098B1E1031FA}" destId="{B4DDDA23-F877-4759-AD79-71E25429828E}" srcOrd="0" destOrd="0" presId="urn:microsoft.com/office/officeart/2005/8/layout/list1"/>
    <dgm:cxn modelId="{BE77860C-1CA1-40EB-BD2C-1C2B93BF1783}" type="presParOf" srcId="{AED5A85F-28FA-4B53-9AA4-098B1E1031FA}" destId="{868A8724-920D-48A5-A79F-7ACFDCD29AAF}" srcOrd="1" destOrd="0" presId="urn:microsoft.com/office/officeart/2005/8/layout/list1"/>
    <dgm:cxn modelId="{533DEDC3-5877-4C17-88B4-6CE7A97500DD}" type="presParOf" srcId="{D478071D-980A-4D8D-8F12-0D8E746CF1E9}" destId="{7931909D-4DA4-4066-AD14-B55F5915EBF5}" srcOrd="17" destOrd="0" presId="urn:microsoft.com/office/officeart/2005/8/layout/list1"/>
    <dgm:cxn modelId="{6EBDB81F-FEEA-4CE1-A3FD-4B6D8E4E9195}" type="presParOf" srcId="{D478071D-980A-4D8D-8F12-0D8E746CF1E9}" destId="{A766BAE5-BDEF-4DC6-AB09-669B56A3D9A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863CE7-E209-4B7A-AE4A-7AD47CAB230A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B8595B7-7DAA-489A-9F13-190D2DFE6612}">
      <dgm:prSet phldrT="[Text]" custT="1"/>
      <dgm:spPr/>
      <dgm:t>
        <a:bodyPr/>
        <a:lstStyle/>
        <a:p>
          <a:r>
            <a:rPr lang="sr-Latn-RS" sz="24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Prevalencija shizofrenije u MS (0-7.4%)</a:t>
          </a:r>
          <a:endParaRPr lang="en-US" sz="24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01B1D2-09FF-4D5E-84EA-85408351A800}" type="parTrans" cxnId="{5991999D-8A24-4C03-9F28-6ABDC619C7AC}">
      <dgm:prSet/>
      <dgm:spPr/>
      <dgm:t>
        <a:bodyPr/>
        <a:lstStyle/>
        <a:p>
          <a:endParaRPr lang="en-US"/>
        </a:p>
      </dgm:t>
    </dgm:pt>
    <dgm:pt modelId="{3870AEAD-B8A5-460C-8BB5-05D36284DF4A}" type="sibTrans" cxnId="{5991999D-8A24-4C03-9F28-6ABDC619C7AC}">
      <dgm:prSet/>
      <dgm:spPr/>
      <dgm:t>
        <a:bodyPr/>
        <a:lstStyle/>
        <a:p>
          <a:endParaRPr lang="en-US"/>
        </a:p>
      </dgm:t>
    </dgm:pt>
    <dgm:pt modelId="{4E1388AC-7347-4FEB-BFED-F6E165F82A19}">
      <dgm:prSet custT="1"/>
      <dgm:spPr/>
      <dgm:t>
        <a:bodyPr/>
        <a:lstStyle/>
        <a:p>
          <a:r>
            <a:rPr lang="sr-Latn-RS" sz="24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Incidencija psihotičnih manifestacija u MS nije poznata</a:t>
          </a:r>
        </a:p>
      </dgm:t>
    </dgm:pt>
    <dgm:pt modelId="{12823A7A-AA68-4FAB-A20C-04D4A0215B4A}" type="parTrans" cxnId="{83F81F99-B9BC-4CD2-8C61-0818A6A47F8B}">
      <dgm:prSet/>
      <dgm:spPr/>
      <dgm:t>
        <a:bodyPr/>
        <a:lstStyle/>
        <a:p>
          <a:endParaRPr lang="en-US"/>
        </a:p>
      </dgm:t>
    </dgm:pt>
    <dgm:pt modelId="{13FE4FF1-E2BA-4FE5-B381-9CD35483BAE6}" type="sibTrans" cxnId="{83F81F99-B9BC-4CD2-8C61-0818A6A47F8B}">
      <dgm:prSet/>
      <dgm:spPr/>
      <dgm:t>
        <a:bodyPr/>
        <a:lstStyle/>
        <a:p>
          <a:endParaRPr lang="en-US"/>
        </a:p>
      </dgm:t>
    </dgm:pt>
    <dgm:pt modelId="{38431F2F-3541-4990-B840-05C06B432A04}">
      <dgm:prSet custT="1"/>
      <dgm:spPr/>
      <dgm:t>
        <a:bodyPr/>
        <a:lstStyle/>
        <a:p>
          <a:r>
            <a:rPr lang="sr-Latn-RS" sz="24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Prevalencija psihotičnih manifestacija u MS (0.41%-7.46%)</a:t>
          </a:r>
          <a:endParaRPr lang="en-US" sz="24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C013B4-6C30-4482-9EA0-87B549845BB4}" type="parTrans" cxnId="{40344995-08C5-4700-896E-838E92D983E9}">
      <dgm:prSet/>
      <dgm:spPr/>
      <dgm:t>
        <a:bodyPr/>
        <a:lstStyle/>
        <a:p>
          <a:endParaRPr lang="en-US"/>
        </a:p>
      </dgm:t>
    </dgm:pt>
    <dgm:pt modelId="{64D22879-8E83-47BC-9D7E-E8DE2C8CA701}" type="sibTrans" cxnId="{40344995-08C5-4700-896E-838E92D983E9}">
      <dgm:prSet/>
      <dgm:spPr/>
      <dgm:t>
        <a:bodyPr/>
        <a:lstStyle/>
        <a:p>
          <a:endParaRPr lang="en-US"/>
        </a:p>
      </dgm:t>
    </dgm:pt>
    <dgm:pt modelId="{0D2B4682-9A22-421C-B2B2-7129E1781B55}" type="pres">
      <dgm:prSet presAssocID="{84863CE7-E209-4B7A-AE4A-7AD47CAB23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D048C7-8259-4AA2-8CBF-0F653218BFB4}" type="pres">
      <dgm:prSet presAssocID="{4E1388AC-7347-4FEB-BFED-F6E165F82A19}" presName="parentLin" presStyleCnt="0"/>
      <dgm:spPr/>
    </dgm:pt>
    <dgm:pt modelId="{6457CF9F-53A5-42B3-95EE-2B1552CB8709}" type="pres">
      <dgm:prSet presAssocID="{4E1388AC-7347-4FEB-BFED-F6E165F82A1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82B2876-C4D0-48E9-BAEE-C47FBFF51350}" type="pres">
      <dgm:prSet presAssocID="{4E1388AC-7347-4FEB-BFED-F6E165F82A19}" presName="parentText" presStyleLbl="node1" presStyleIdx="0" presStyleCnt="3" custScaleY="2343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60605-C48F-4466-A6CD-2F0CBCE915F4}" type="pres">
      <dgm:prSet presAssocID="{4E1388AC-7347-4FEB-BFED-F6E165F82A19}" presName="negativeSpace" presStyleCnt="0"/>
      <dgm:spPr/>
    </dgm:pt>
    <dgm:pt modelId="{EF808081-A9EF-4B0F-B242-76D9274684EF}" type="pres">
      <dgm:prSet presAssocID="{4E1388AC-7347-4FEB-BFED-F6E165F82A19}" presName="childText" presStyleLbl="conFgAcc1" presStyleIdx="0" presStyleCnt="3">
        <dgm:presLayoutVars>
          <dgm:bulletEnabled val="1"/>
        </dgm:presLayoutVars>
      </dgm:prSet>
      <dgm:spPr/>
    </dgm:pt>
    <dgm:pt modelId="{68215122-7E06-49A7-A79D-6CCCF4D2934D}" type="pres">
      <dgm:prSet presAssocID="{13FE4FF1-E2BA-4FE5-B381-9CD35483BAE6}" presName="spaceBetweenRectangles" presStyleCnt="0"/>
      <dgm:spPr/>
    </dgm:pt>
    <dgm:pt modelId="{BEAB5F72-5CAD-4B40-AD08-FACCF58023E0}" type="pres">
      <dgm:prSet presAssocID="{38431F2F-3541-4990-B840-05C06B432A04}" presName="parentLin" presStyleCnt="0"/>
      <dgm:spPr/>
    </dgm:pt>
    <dgm:pt modelId="{1782ACD3-88B7-4EE3-8578-2E15DF1AC7C4}" type="pres">
      <dgm:prSet presAssocID="{38431F2F-3541-4990-B840-05C06B432A0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E14FD58-E12F-42AC-8EC1-0DCF56F794F2}" type="pres">
      <dgm:prSet presAssocID="{38431F2F-3541-4990-B840-05C06B432A04}" presName="parentText" presStyleLbl="node1" presStyleIdx="1" presStyleCnt="3" custScaleY="2047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00A72-FDC3-4CF1-9CD9-BE451FC72599}" type="pres">
      <dgm:prSet presAssocID="{38431F2F-3541-4990-B840-05C06B432A04}" presName="negativeSpace" presStyleCnt="0"/>
      <dgm:spPr/>
    </dgm:pt>
    <dgm:pt modelId="{F2BBBB73-EB03-48C0-BB2A-5AADB7446663}" type="pres">
      <dgm:prSet presAssocID="{38431F2F-3541-4990-B840-05C06B432A04}" presName="childText" presStyleLbl="conFgAcc1" presStyleIdx="1" presStyleCnt="3">
        <dgm:presLayoutVars>
          <dgm:bulletEnabled val="1"/>
        </dgm:presLayoutVars>
      </dgm:prSet>
      <dgm:spPr/>
    </dgm:pt>
    <dgm:pt modelId="{1B2F28E2-F4B7-45B3-81E3-81FE17AE11FD}" type="pres">
      <dgm:prSet presAssocID="{64D22879-8E83-47BC-9D7E-E8DE2C8CA701}" presName="spaceBetweenRectangles" presStyleCnt="0"/>
      <dgm:spPr/>
    </dgm:pt>
    <dgm:pt modelId="{0C7CFA39-25AD-48CF-96FD-C9A381C7A74B}" type="pres">
      <dgm:prSet presAssocID="{DB8595B7-7DAA-489A-9F13-190D2DFE6612}" presName="parentLin" presStyleCnt="0"/>
      <dgm:spPr/>
    </dgm:pt>
    <dgm:pt modelId="{1A420E56-F24A-42BA-9739-BBCDA2B4AA09}" type="pres">
      <dgm:prSet presAssocID="{DB8595B7-7DAA-489A-9F13-190D2DFE661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1D43F8F-A8CD-480A-9074-BDD21926A0ED}" type="pres">
      <dgm:prSet presAssocID="{DB8595B7-7DAA-489A-9F13-190D2DFE6612}" presName="parentText" presStyleLbl="node1" presStyleIdx="2" presStyleCnt="3" custScaleY="1571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87951-94C5-465A-BEC9-AAD1D23C7187}" type="pres">
      <dgm:prSet presAssocID="{DB8595B7-7DAA-489A-9F13-190D2DFE6612}" presName="negativeSpace" presStyleCnt="0"/>
      <dgm:spPr/>
    </dgm:pt>
    <dgm:pt modelId="{6249A618-9A10-4D9F-91B6-4C4D2DFB98CD}" type="pres">
      <dgm:prSet presAssocID="{DB8595B7-7DAA-489A-9F13-190D2DFE66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0344995-08C5-4700-896E-838E92D983E9}" srcId="{84863CE7-E209-4B7A-AE4A-7AD47CAB230A}" destId="{38431F2F-3541-4990-B840-05C06B432A04}" srcOrd="1" destOrd="0" parTransId="{16C013B4-6C30-4482-9EA0-87B549845BB4}" sibTransId="{64D22879-8E83-47BC-9D7E-E8DE2C8CA701}"/>
    <dgm:cxn modelId="{702CCFC7-9763-4608-AB14-1E4CD8FAE088}" type="presOf" srcId="{DB8595B7-7DAA-489A-9F13-190D2DFE6612}" destId="{F1D43F8F-A8CD-480A-9074-BDD21926A0ED}" srcOrd="1" destOrd="0" presId="urn:microsoft.com/office/officeart/2005/8/layout/list1"/>
    <dgm:cxn modelId="{56F95E43-081B-4525-A6D7-91151494F942}" type="presOf" srcId="{84863CE7-E209-4B7A-AE4A-7AD47CAB230A}" destId="{0D2B4682-9A22-421C-B2B2-7129E1781B55}" srcOrd="0" destOrd="0" presId="urn:microsoft.com/office/officeart/2005/8/layout/list1"/>
    <dgm:cxn modelId="{08E4FA63-0FA6-4F10-9445-EAE9A40C84C7}" type="presOf" srcId="{DB8595B7-7DAA-489A-9F13-190D2DFE6612}" destId="{1A420E56-F24A-42BA-9739-BBCDA2B4AA09}" srcOrd="0" destOrd="0" presId="urn:microsoft.com/office/officeart/2005/8/layout/list1"/>
    <dgm:cxn modelId="{7BF61CCB-2452-4CB1-9117-BED70CECC2C9}" type="presOf" srcId="{38431F2F-3541-4990-B840-05C06B432A04}" destId="{CE14FD58-E12F-42AC-8EC1-0DCF56F794F2}" srcOrd="1" destOrd="0" presId="urn:microsoft.com/office/officeart/2005/8/layout/list1"/>
    <dgm:cxn modelId="{5991999D-8A24-4C03-9F28-6ABDC619C7AC}" srcId="{84863CE7-E209-4B7A-AE4A-7AD47CAB230A}" destId="{DB8595B7-7DAA-489A-9F13-190D2DFE6612}" srcOrd="2" destOrd="0" parTransId="{9E01B1D2-09FF-4D5E-84EA-85408351A800}" sibTransId="{3870AEAD-B8A5-460C-8BB5-05D36284DF4A}"/>
    <dgm:cxn modelId="{2699D407-EDC9-4D1F-82FF-C81123BD4E52}" type="presOf" srcId="{4E1388AC-7347-4FEB-BFED-F6E165F82A19}" destId="{582B2876-C4D0-48E9-BAEE-C47FBFF51350}" srcOrd="1" destOrd="0" presId="urn:microsoft.com/office/officeart/2005/8/layout/list1"/>
    <dgm:cxn modelId="{C3BD859B-9A88-4C6A-A1FF-CC7D69B01D52}" type="presOf" srcId="{4E1388AC-7347-4FEB-BFED-F6E165F82A19}" destId="{6457CF9F-53A5-42B3-95EE-2B1552CB8709}" srcOrd="0" destOrd="0" presId="urn:microsoft.com/office/officeart/2005/8/layout/list1"/>
    <dgm:cxn modelId="{3325218F-F3E1-4F98-A0C9-EF05D74062D8}" type="presOf" srcId="{38431F2F-3541-4990-B840-05C06B432A04}" destId="{1782ACD3-88B7-4EE3-8578-2E15DF1AC7C4}" srcOrd="0" destOrd="0" presId="urn:microsoft.com/office/officeart/2005/8/layout/list1"/>
    <dgm:cxn modelId="{83F81F99-B9BC-4CD2-8C61-0818A6A47F8B}" srcId="{84863CE7-E209-4B7A-AE4A-7AD47CAB230A}" destId="{4E1388AC-7347-4FEB-BFED-F6E165F82A19}" srcOrd="0" destOrd="0" parTransId="{12823A7A-AA68-4FAB-A20C-04D4A0215B4A}" sibTransId="{13FE4FF1-E2BA-4FE5-B381-9CD35483BAE6}"/>
    <dgm:cxn modelId="{67FCCE2D-3271-49F0-8BB0-C67C9AF7CD36}" type="presParOf" srcId="{0D2B4682-9A22-421C-B2B2-7129E1781B55}" destId="{6CD048C7-8259-4AA2-8CBF-0F653218BFB4}" srcOrd="0" destOrd="0" presId="urn:microsoft.com/office/officeart/2005/8/layout/list1"/>
    <dgm:cxn modelId="{6D158DE9-6AC0-4202-BDC6-F3448690BBA2}" type="presParOf" srcId="{6CD048C7-8259-4AA2-8CBF-0F653218BFB4}" destId="{6457CF9F-53A5-42B3-95EE-2B1552CB8709}" srcOrd="0" destOrd="0" presId="urn:microsoft.com/office/officeart/2005/8/layout/list1"/>
    <dgm:cxn modelId="{93DE89F1-2908-4270-8188-4890DBD2B1E7}" type="presParOf" srcId="{6CD048C7-8259-4AA2-8CBF-0F653218BFB4}" destId="{582B2876-C4D0-48E9-BAEE-C47FBFF51350}" srcOrd="1" destOrd="0" presId="urn:microsoft.com/office/officeart/2005/8/layout/list1"/>
    <dgm:cxn modelId="{9AC8E15B-D978-4B27-BAEB-0077B0694CE1}" type="presParOf" srcId="{0D2B4682-9A22-421C-B2B2-7129E1781B55}" destId="{24260605-C48F-4466-A6CD-2F0CBCE915F4}" srcOrd="1" destOrd="0" presId="urn:microsoft.com/office/officeart/2005/8/layout/list1"/>
    <dgm:cxn modelId="{A3131F50-8E70-4566-BF7F-03F7CCD4A1B0}" type="presParOf" srcId="{0D2B4682-9A22-421C-B2B2-7129E1781B55}" destId="{EF808081-A9EF-4B0F-B242-76D9274684EF}" srcOrd="2" destOrd="0" presId="urn:microsoft.com/office/officeart/2005/8/layout/list1"/>
    <dgm:cxn modelId="{C78EA1C4-E325-4D57-ADD4-33925952D0B4}" type="presParOf" srcId="{0D2B4682-9A22-421C-B2B2-7129E1781B55}" destId="{68215122-7E06-49A7-A79D-6CCCF4D2934D}" srcOrd="3" destOrd="0" presId="urn:microsoft.com/office/officeart/2005/8/layout/list1"/>
    <dgm:cxn modelId="{CF6D75DE-A30B-4CE7-9835-C1ED4C73A55D}" type="presParOf" srcId="{0D2B4682-9A22-421C-B2B2-7129E1781B55}" destId="{BEAB5F72-5CAD-4B40-AD08-FACCF58023E0}" srcOrd="4" destOrd="0" presId="urn:microsoft.com/office/officeart/2005/8/layout/list1"/>
    <dgm:cxn modelId="{32969287-9E89-4AE2-A2E8-53D8EACFFF4B}" type="presParOf" srcId="{BEAB5F72-5CAD-4B40-AD08-FACCF58023E0}" destId="{1782ACD3-88B7-4EE3-8578-2E15DF1AC7C4}" srcOrd="0" destOrd="0" presId="urn:microsoft.com/office/officeart/2005/8/layout/list1"/>
    <dgm:cxn modelId="{BC0555D2-7C20-4871-BC1F-BAF71F404B05}" type="presParOf" srcId="{BEAB5F72-5CAD-4B40-AD08-FACCF58023E0}" destId="{CE14FD58-E12F-42AC-8EC1-0DCF56F794F2}" srcOrd="1" destOrd="0" presId="urn:microsoft.com/office/officeart/2005/8/layout/list1"/>
    <dgm:cxn modelId="{A6ADB2B4-E4EB-49E9-A078-3C25E89C68B7}" type="presParOf" srcId="{0D2B4682-9A22-421C-B2B2-7129E1781B55}" destId="{F2500A72-FDC3-4CF1-9CD9-BE451FC72599}" srcOrd="5" destOrd="0" presId="urn:microsoft.com/office/officeart/2005/8/layout/list1"/>
    <dgm:cxn modelId="{2E07C307-CB17-43C9-B27F-8172242BAE09}" type="presParOf" srcId="{0D2B4682-9A22-421C-B2B2-7129E1781B55}" destId="{F2BBBB73-EB03-48C0-BB2A-5AADB7446663}" srcOrd="6" destOrd="0" presId="urn:microsoft.com/office/officeart/2005/8/layout/list1"/>
    <dgm:cxn modelId="{E9ACC565-43DD-4E85-9557-AB3C05BB8154}" type="presParOf" srcId="{0D2B4682-9A22-421C-B2B2-7129E1781B55}" destId="{1B2F28E2-F4B7-45B3-81E3-81FE17AE11FD}" srcOrd="7" destOrd="0" presId="urn:microsoft.com/office/officeart/2005/8/layout/list1"/>
    <dgm:cxn modelId="{FDE22AFF-D6BE-41BE-B336-AE3AD45A133B}" type="presParOf" srcId="{0D2B4682-9A22-421C-B2B2-7129E1781B55}" destId="{0C7CFA39-25AD-48CF-96FD-C9A381C7A74B}" srcOrd="8" destOrd="0" presId="urn:microsoft.com/office/officeart/2005/8/layout/list1"/>
    <dgm:cxn modelId="{AAF68B0D-CB91-4F60-B6E0-3382F7AF9FDC}" type="presParOf" srcId="{0C7CFA39-25AD-48CF-96FD-C9A381C7A74B}" destId="{1A420E56-F24A-42BA-9739-BBCDA2B4AA09}" srcOrd="0" destOrd="0" presId="urn:microsoft.com/office/officeart/2005/8/layout/list1"/>
    <dgm:cxn modelId="{E7148282-4D7D-4169-B4B7-53BC4FA4A15A}" type="presParOf" srcId="{0C7CFA39-25AD-48CF-96FD-C9A381C7A74B}" destId="{F1D43F8F-A8CD-480A-9074-BDD21926A0ED}" srcOrd="1" destOrd="0" presId="urn:microsoft.com/office/officeart/2005/8/layout/list1"/>
    <dgm:cxn modelId="{F3885E13-4276-4E1B-8554-3FC3AA0735D4}" type="presParOf" srcId="{0D2B4682-9A22-421C-B2B2-7129E1781B55}" destId="{DD787951-94C5-465A-BEC9-AAD1D23C7187}" srcOrd="9" destOrd="0" presId="urn:microsoft.com/office/officeart/2005/8/layout/list1"/>
    <dgm:cxn modelId="{9871FEC5-B67D-4FB3-9B5C-D761A8F27D47}" type="presParOf" srcId="{0D2B4682-9A22-421C-B2B2-7129E1781B55}" destId="{6249A618-9A10-4D9F-91B6-4C4D2DFB98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35A3D5-69F6-4934-8904-D9DD914D5F30}" type="doc">
      <dgm:prSet loTypeId="urn:microsoft.com/office/officeart/2005/8/layout/hProcess7#1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23C982E-1B3C-4733-8AC1-45493170504F}">
      <dgm:prSet phldrT="[Text]" phldr="1" custT="1"/>
      <dgm:spPr/>
      <dgm:t>
        <a:bodyPr/>
        <a:lstStyle/>
        <a:p>
          <a:endParaRPr lang="en-US" sz="4000" dirty="0">
            <a:latin typeface="Times New Roman" pitchFamily="18" charset="0"/>
            <a:cs typeface="Times New Roman" pitchFamily="18" charset="0"/>
          </a:endParaRPr>
        </a:p>
      </dgm:t>
    </dgm:pt>
    <dgm:pt modelId="{FDF6DA68-CD2E-4045-801E-C9F873D4FCEC}" type="parTrans" cxnId="{9EACCFDA-5E7C-41C1-81EB-9B41A2197C12}">
      <dgm:prSet/>
      <dgm:spPr/>
      <dgm:t>
        <a:bodyPr/>
        <a:lstStyle/>
        <a:p>
          <a:endParaRPr lang="en-US"/>
        </a:p>
      </dgm:t>
    </dgm:pt>
    <dgm:pt modelId="{B5162EDA-918E-4018-A111-5392CC2D6696}" type="sibTrans" cxnId="{9EACCFDA-5E7C-41C1-81EB-9B41A2197C12}">
      <dgm:prSet/>
      <dgm:spPr/>
      <dgm:t>
        <a:bodyPr/>
        <a:lstStyle/>
        <a:p>
          <a:endParaRPr lang="en-US"/>
        </a:p>
      </dgm:t>
    </dgm:pt>
    <dgm:pt modelId="{57E128BD-5FCE-4A51-8F70-012C2F45912C}">
      <dgm:prSet phldrT="[Text]" custT="1"/>
      <dgm:spPr/>
      <dgm:t>
        <a:bodyPr/>
        <a:lstStyle/>
        <a:p>
          <a:r>
            <a:rPr lang="sr-Latn-R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Inicijalna prezentacija</a:t>
          </a:r>
        </a:p>
      </dgm:t>
    </dgm:pt>
    <dgm:pt modelId="{72147CEF-57FA-4354-AEA9-7917C0C90A0F}" type="parTrans" cxnId="{44482093-0B33-4579-BACE-EA5EE34204AE}">
      <dgm:prSet/>
      <dgm:spPr/>
      <dgm:t>
        <a:bodyPr/>
        <a:lstStyle/>
        <a:p>
          <a:endParaRPr lang="en-US"/>
        </a:p>
      </dgm:t>
    </dgm:pt>
    <dgm:pt modelId="{288F9350-7ADD-456C-8990-E65503DB19E2}" type="sibTrans" cxnId="{44482093-0B33-4579-BACE-EA5EE34204AE}">
      <dgm:prSet/>
      <dgm:spPr/>
      <dgm:t>
        <a:bodyPr/>
        <a:lstStyle/>
        <a:p>
          <a:endParaRPr lang="en-US"/>
        </a:p>
      </dgm:t>
    </dgm:pt>
    <dgm:pt modelId="{70D22087-4785-432F-B368-B2A3AFA5FA3D}">
      <dgm:prSet phldrT="[Text]" custT="1"/>
      <dgm:spPr/>
      <dgm:t>
        <a:bodyPr/>
        <a:lstStyle/>
        <a:p>
          <a:r>
            <a:rPr lang="sr-Latn-R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Simptom relapsa</a:t>
          </a:r>
        </a:p>
        <a:p>
          <a:endParaRPr lang="en-US" sz="4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14852D-834D-47CB-BE0C-181FCE21CF28}" type="parTrans" cxnId="{0FD86877-8B71-4E0A-BF06-B3762C43DA9A}">
      <dgm:prSet/>
      <dgm:spPr/>
      <dgm:t>
        <a:bodyPr/>
        <a:lstStyle/>
        <a:p>
          <a:endParaRPr lang="en-US"/>
        </a:p>
      </dgm:t>
    </dgm:pt>
    <dgm:pt modelId="{6868216D-C921-45F2-8392-496DE2BABB8D}" type="sibTrans" cxnId="{0FD86877-8B71-4E0A-BF06-B3762C43DA9A}">
      <dgm:prSet/>
      <dgm:spPr/>
      <dgm:t>
        <a:bodyPr/>
        <a:lstStyle/>
        <a:p>
          <a:endParaRPr lang="en-US"/>
        </a:p>
      </dgm:t>
    </dgm:pt>
    <dgm:pt modelId="{D800080A-F8C0-42E6-90D7-4D13E883D3EF}">
      <dgm:prSet phldrT="[Text]" phldr="1" custT="1"/>
      <dgm:spPr/>
      <dgm:t>
        <a:bodyPr/>
        <a:lstStyle/>
        <a:p>
          <a:endParaRPr lang="en-US" sz="4000" dirty="0">
            <a:latin typeface="Times New Roman" pitchFamily="18" charset="0"/>
            <a:cs typeface="Times New Roman" pitchFamily="18" charset="0"/>
          </a:endParaRPr>
        </a:p>
      </dgm:t>
    </dgm:pt>
    <dgm:pt modelId="{6A329E03-74E1-4E2A-87CB-5BBCF6D70BFC}" type="sibTrans" cxnId="{42DA5FF1-9B2D-41DA-A394-482FC251A966}">
      <dgm:prSet/>
      <dgm:spPr/>
      <dgm:t>
        <a:bodyPr/>
        <a:lstStyle/>
        <a:p>
          <a:endParaRPr lang="en-US"/>
        </a:p>
      </dgm:t>
    </dgm:pt>
    <dgm:pt modelId="{D54FB715-4635-4934-8A22-323CEC95A829}" type="parTrans" cxnId="{42DA5FF1-9B2D-41DA-A394-482FC251A966}">
      <dgm:prSet/>
      <dgm:spPr/>
      <dgm:t>
        <a:bodyPr/>
        <a:lstStyle/>
        <a:p>
          <a:endParaRPr lang="en-US"/>
        </a:p>
      </dgm:t>
    </dgm:pt>
    <dgm:pt modelId="{84BBBC8C-E251-48FA-88CD-03F43E0AD5C3}" type="pres">
      <dgm:prSet presAssocID="{C235A3D5-69F6-4934-8904-D9DD914D5F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3A7198-3175-40FC-8E5E-CD1D50AB2255}" type="pres">
      <dgm:prSet presAssocID="{923C982E-1B3C-4733-8AC1-45493170504F}" presName="compositeNode" presStyleCnt="0">
        <dgm:presLayoutVars>
          <dgm:bulletEnabled val="1"/>
        </dgm:presLayoutVars>
      </dgm:prSet>
      <dgm:spPr/>
    </dgm:pt>
    <dgm:pt modelId="{F50194B7-86BC-4D96-8F6E-3AF4F5E91EA0}" type="pres">
      <dgm:prSet presAssocID="{923C982E-1B3C-4733-8AC1-45493170504F}" presName="bgRect" presStyleLbl="node1" presStyleIdx="0" presStyleCnt="2"/>
      <dgm:spPr/>
      <dgm:t>
        <a:bodyPr/>
        <a:lstStyle/>
        <a:p>
          <a:endParaRPr lang="en-US"/>
        </a:p>
      </dgm:t>
    </dgm:pt>
    <dgm:pt modelId="{5C5896FD-0844-4029-82F2-25741CBC838A}" type="pres">
      <dgm:prSet presAssocID="{923C982E-1B3C-4733-8AC1-45493170504F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682EE1-419A-4F8D-AAD7-4A817E18460F}" type="pres">
      <dgm:prSet presAssocID="{923C982E-1B3C-4733-8AC1-45493170504F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733B1-B7DE-480A-AA25-A1967D1DFF80}" type="pres">
      <dgm:prSet presAssocID="{B5162EDA-918E-4018-A111-5392CC2D6696}" presName="hSp" presStyleCnt="0"/>
      <dgm:spPr/>
    </dgm:pt>
    <dgm:pt modelId="{252272CF-5742-42A0-A356-5119A94773C5}" type="pres">
      <dgm:prSet presAssocID="{B5162EDA-918E-4018-A111-5392CC2D6696}" presName="vProcSp" presStyleCnt="0"/>
      <dgm:spPr/>
    </dgm:pt>
    <dgm:pt modelId="{E0F33E02-FBC8-4F61-9C77-B946DEF6CD3C}" type="pres">
      <dgm:prSet presAssocID="{B5162EDA-918E-4018-A111-5392CC2D6696}" presName="vSp1" presStyleCnt="0"/>
      <dgm:spPr/>
    </dgm:pt>
    <dgm:pt modelId="{FAD6CB9F-D261-4C0A-BAB4-B1EF03B391BF}" type="pres">
      <dgm:prSet presAssocID="{B5162EDA-918E-4018-A111-5392CC2D6696}" presName="simulatedConn" presStyleLbl="solidFgAcc1" presStyleIdx="0" presStyleCnt="1"/>
      <dgm:spPr/>
    </dgm:pt>
    <dgm:pt modelId="{888C960F-54AF-4CF7-81EF-DDD7F9F54B00}" type="pres">
      <dgm:prSet presAssocID="{B5162EDA-918E-4018-A111-5392CC2D6696}" presName="vSp2" presStyleCnt="0"/>
      <dgm:spPr/>
    </dgm:pt>
    <dgm:pt modelId="{9AC8A68F-76C1-4E7A-98E0-BA258C59CF88}" type="pres">
      <dgm:prSet presAssocID="{B5162EDA-918E-4018-A111-5392CC2D6696}" presName="sibTrans" presStyleCnt="0"/>
      <dgm:spPr/>
    </dgm:pt>
    <dgm:pt modelId="{DE33D039-FBEC-42B0-9D85-24DA2C9520E2}" type="pres">
      <dgm:prSet presAssocID="{D800080A-F8C0-42E6-90D7-4D13E883D3EF}" presName="compositeNode" presStyleCnt="0">
        <dgm:presLayoutVars>
          <dgm:bulletEnabled val="1"/>
        </dgm:presLayoutVars>
      </dgm:prSet>
      <dgm:spPr/>
    </dgm:pt>
    <dgm:pt modelId="{B7754E48-62B5-40B7-B455-6A5B0FA0EFCC}" type="pres">
      <dgm:prSet presAssocID="{D800080A-F8C0-42E6-90D7-4D13E883D3EF}" presName="bgRect" presStyleLbl="node1" presStyleIdx="1" presStyleCnt="2" custLinFactNeighborX="135"/>
      <dgm:spPr/>
      <dgm:t>
        <a:bodyPr/>
        <a:lstStyle/>
        <a:p>
          <a:endParaRPr lang="en-US"/>
        </a:p>
      </dgm:t>
    </dgm:pt>
    <dgm:pt modelId="{2B143E1B-5DF6-4607-895B-A1B53D4642C3}" type="pres">
      <dgm:prSet presAssocID="{D800080A-F8C0-42E6-90D7-4D13E883D3EF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6A447-CA75-4607-A4B7-0E9537602A50}" type="pres">
      <dgm:prSet presAssocID="{D800080A-F8C0-42E6-90D7-4D13E883D3E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1D7FD1-C026-41FF-B39E-459CB84347A7}" type="presOf" srcId="{C235A3D5-69F6-4934-8904-D9DD914D5F30}" destId="{84BBBC8C-E251-48FA-88CD-03F43E0AD5C3}" srcOrd="0" destOrd="0" presId="urn:microsoft.com/office/officeart/2005/8/layout/hProcess7#1"/>
    <dgm:cxn modelId="{9EACCFDA-5E7C-41C1-81EB-9B41A2197C12}" srcId="{C235A3D5-69F6-4934-8904-D9DD914D5F30}" destId="{923C982E-1B3C-4733-8AC1-45493170504F}" srcOrd="0" destOrd="0" parTransId="{FDF6DA68-CD2E-4045-801E-C9F873D4FCEC}" sibTransId="{B5162EDA-918E-4018-A111-5392CC2D6696}"/>
    <dgm:cxn modelId="{B2EFAB54-E27D-47F3-A9AB-660DE30C6C74}" type="presOf" srcId="{70D22087-4785-432F-B368-B2A3AFA5FA3D}" destId="{4456A447-CA75-4607-A4B7-0E9537602A50}" srcOrd="0" destOrd="0" presId="urn:microsoft.com/office/officeart/2005/8/layout/hProcess7#1"/>
    <dgm:cxn modelId="{42DA5FF1-9B2D-41DA-A394-482FC251A966}" srcId="{C235A3D5-69F6-4934-8904-D9DD914D5F30}" destId="{D800080A-F8C0-42E6-90D7-4D13E883D3EF}" srcOrd="1" destOrd="0" parTransId="{D54FB715-4635-4934-8A22-323CEC95A829}" sibTransId="{6A329E03-74E1-4E2A-87CB-5BBCF6D70BFC}"/>
    <dgm:cxn modelId="{0FD86877-8B71-4E0A-BF06-B3762C43DA9A}" srcId="{D800080A-F8C0-42E6-90D7-4D13E883D3EF}" destId="{70D22087-4785-432F-B368-B2A3AFA5FA3D}" srcOrd="0" destOrd="0" parTransId="{8214852D-834D-47CB-BE0C-181FCE21CF28}" sibTransId="{6868216D-C921-45F2-8392-496DE2BABB8D}"/>
    <dgm:cxn modelId="{1F016279-1C88-43D5-AA1C-85AE7CECE419}" type="presOf" srcId="{57E128BD-5FCE-4A51-8F70-012C2F45912C}" destId="{0B682EE1-419A-4F8D-AAD7-4A817E18460F}" srcOrd="0" destOrd="0" presId="urn:microsoft.com/office/officeart/2005/8/layout/hProcess7#1"/>
    <dgm:cxn modelId="{FB498013-D42B-4282-BA92-333BDD4F96F9}" type="presOf" srcId="{D800080A-F8C0-42E6-90D7-4D13E883D3EF}" destId="{2B143E1B-5DF6-4607-895B-A1B53D4642C3}" srcOrd="1" destOrd="0" presId="urn:microsoft.com/office/officeart/2005/8/layout/hProcess7#1"/>
    <dgm:cxn modelId="{5E888823-C5B4-4F63-AFC8-B3A144262204}" type="presOf" srcId="{923C982E-1B3C-4733-8AC1-45493170504F}" destId="{F50194B7-86BC-4D96-8F6E-3AF4F5E91EA0}" srcOrd="0" destOrd="0" presId="urn:microsoft.com/office/officeart/2005/8/layout/hProcess7#1"/>
    <dgm:cxn modelId="{5481A8B1-7884-492E-A88B-FA0DB937E8EE}" type="presOf" srcId="{923C982E-1B3C-4733-8AC1-45493170504F}" destId="{5C5896FD-0844-4029-82F2-25741CBC838A}" srcOrd="1" destOrd="0" presId="urn:microsoft.com/office/officeart/2005/8/layout/hProcess7#1"/>
    <dgm:cxn modelId="{920B1D37-8403-421C-9818-00A26C1FD65A}" type="presOf" srcId="{D800080A-F8C0-42E6-90D7-4D13E883D3EF}" destId="{B7754E48-62B5-40B7-B455-6A5B0FA0EFCC}" srcOrd="0" destOrd="0" presId="urn:microsoft.com/office/officeart/2005/8/layout/hProcess7#1"/>
    <dgm:cxn modelId="{44482093-0B33-4579-BACE-EA5EE34204AE}" srcId="{923C982E-1B3C-4733-8AC1-45493170504F}" destId="{57E128BD-5FCE-4A51-8F70-012C2F45912C}" srcOrd="0" destOrd="0" parTransId="{72147CEF-57FA-4354-AEA9-7917C0C90A0F}" sibTransId="{288F9350-7ADD-456C-8990-E65503DB19E2}"/>
    <dgm:cxn modelId="{D0E25C52-C520-43D0-A762-FFDC50A9DF0A}" type="presParOf" srcId="{84BBBC8C-E251-48FA-88CD-03F43E0AD5C3}" destId="{DA3A7198-3175-40FC-8E5E-CD1D50AB2255}" srcOrd="0" destOrd="0" presId="urn:microsoft.com/office/officeart/2005/8/layout/hProcess7#1"/>
    <dgm:cxn modelId="{6FF375EF-45DF-42A0-9295-AB03463141A0}" type="presParOf" srcId="{DA3A7198-3175-40FC-8E5E-CD1D50AB2255}" destId="{F50194B7-86BC-4D96-8F6E-3AF4F5E91EA0}" srcOrd="0" destOrd="0" presId="urn:microsoft.com/office/officeart/2005/8/layout/hProcess7#1"/>
    <dgm:cxn modelId="{6F1E4E80-2F50-4A38-B7AE-6F3201E791E9}" type="presParOf" srcId="{DA3A7198-3175-40FC-8E5E-CD1D50AB2255}" destId="{5C5896FD-0844-4029-82F2-25741CBC838A}" srcOrd="1" destOrd="0" presId="urn:microsoft.com/office/officeart/2005/8/layout/hProcess7#1"/>
    <dgm:cxn modelId="{0C17CBC5-A047-49E9-ADE6-69E11EC686F0}" type="presParOf" srcId="{DA3A7198-3175-40FC-8E5E-CD1D50AB2255}" destId="{0B682EE1-419A-4F8D-AAD7-4A817E18460F}" srcOrd="2" destOrd="0" presId="urn:microsoft.com/office/officeart/2005/8/layout/hProcess7#1"/>
    <dgm:cxn modelId="{B24D6309-5638-46F3-B905-246200C9486F}" type="presParOf" srcId="{84BBBC8C-E251-48FA-88CD-03F43E0AD5C3}" destId="{944733B1-B7DE-480A-AA25-A1967D1DFF80}" srcOrd="1" destOrd="0" presId="urn:microsoft.com/office/officeart/2005/8/layout/hProcess7#1"/>
    <dgm:cxn modelId="{1508D323-6489-4A16-B7E3-EE1703505FE7}" type="presParOf" srcId="{84BBBC8C-E251-48FA-88CD-03F43E0AD5C3}" destId="{252272CF-5742-42A0-A356-5119A94773C5}" srcOrd="2" destOrd="0" presId="urn:microsoft.com/office/officeart/2005/8/layout/hProcess7#1"/>
    <dgm:cxn modelId="{D4F4A18B-16F5-4516-971C-661D36E4B057}" type="presParOf" srcId="{252272CF-5742-42A0-A356-5119A94773C5}" destId="{E0F33E02-FBC8-4F61-9C77-B946DEF6CD3C}" srcOrd="0" destOrd="0" presId="urn:microsoft.com/office/officeart/2005/8/layout/hProcess7#1"/>
    <dgm:cxn modelId="{2AAC33E9-5C78-4562-B3EB-B388A51B86F4}" type="presParOf" srcId="{252272CF-5742-42A0-A356-5119A94773C5}" destId="{FAD6CB9F-D261-4C0A-BAB4-B1EF03B391BF}" srcOrd="1" destOrd="0" presId="urn:microsoft.com/office/officeart/2005/8/layout/hProcess7#1"/>
    <dgm:cxn modelId="{CE6E5089-D8F3-457C-9F6D-8AD626337428}" type="presParOf" srcId="{252272CF-5742-42A0-A356-5119A94773C5}" destId="{888C960F-54AF-4CF7-81EF-DDD7F9F54B00}" srcOrd="2" destOrd="0" presId="urn:microsoft.com/office/officeart/2005/8/layout/hProcess7#1"/>
    <dgm:cxn modelId="{AFB45FD0-708C-4095-8125-EDDB1404DCA6}" type="presParOf" srcId="{84BBBC8C-E251-48FA-88CD-03F43E0AD5C3}" destId="{9AC8A68F-76C1-4E7A-98E0-BA258C59CF88}" srcOrd="3" destOrd="0" presId="urn:microsoft.com/office/officeart/2005/8/layout/hProcess7#1"/>
    <dgm:cxn modelId="{D236099E-A82A-4EF9-BC1D-F224013E96BD}" type="presParOf" srcId="{84BBBC8C-E251-48FA-88CD-03F43E0AD5C3}" destId="{DE33D039-FBEC-42B0-9D85-24DA2C9520E2}" srcOrd="4" destOrd="0" presId="urn:microsoft.com/office/officeart/2005/8/layout/hProcess7#1"/>
    <dgm:cxn modelId="{E8830164-05F2-4A0B-B1FA-ECBB435235F6}" type="presParOf" srcId="{DE33D039-FBEC-42B0-9D85-24DA2C9520E2}" destId="{B7754E48-62B5-40B7-B455-6A5B0FA0EFCC}" srcOrd="0" destOrd="0" presId="urn:microsoft.com/office/officeart/2005/8/layout/hProcess7#1"/>
    <dgm:cxn modelId="{BFE0CFE3-622A-429C-BE07-7966E58810C5}" type="presParOf" srcId="{DE33D039-FBEC-42B0-9D85-24DA2C9520E2}" destId="{2B143E1B-5DF6-4607-895B-A1B53D4642C3}" srcOrd="1" destOrd="0" presId="urn:microsoft.com/office/officeart/2005/8/layout/hProcess7#1"/>
    <dgm:cxn modelId="{D3900E20-F555-47F0-B555-67233236C8E0}" type="presParOf" srcId="{DE33D039-FBEC-42B0-9D85-24DA2C9520E2}" destId="{4456A447-CA75-4607-A4B7-0E9537602A50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8E03D7-C147-4254-A041-DBFBA26E659B}" type="doc">
      <dgm:prSet loTypeId="urn:microsoft.com/office/officeart/2005/8/layout/hList3" loCatId="list" qsTypeId="urn:microsoft.com/office/officeart/2005/8/quickstyle/3d4" qsCatId="3D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D7E2C7B7-7DA6-4BCB-A0F2-AE5A4F866ABC}">
      <dgm:prSet phldrT="[Text]"/>
      <dgm:spPr/>
      <dgm:t>
        <a:bodyPr/>
        <a:lstStyle/>
        <a:p>
          <a:r>
            <a:rPr lang="sr-Latn-RS" b="1" dirty="0" smtClean="0">
              <a:latin typeface="Times New Roman" pitchFamily="18" charset="0"/>
              <a:cs typeface="Times New Roman" pitchFamily="18" charset="0"/>
            </a:rPr>
            <a:t>Etiologija psihotičnih manifestacija</a:t>
          </a:r>
        </a:p>
        <a:p>
          <a:r>
            <a:rPr lang="sr-Latn-RS" b="1" dirty="0" smtClean="0">
              <a:latin typeface="Times New Roman" pitchFamily="18" charset="0"/>
              <a:cs typeface="Times New Roman" pitchFamily="18" charset="0"/>
            </a:rPr>
            <a:t> u MS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CC806944-1F7E-4183-8DA6-6F0BEEBEB281}" type="parTrans" cxnId="{50401F34-0DF6-4430-B55B-FCEA2E227748}">
      <dgm:prSet/>
      <dgm:spPr/>
      <dgm:t>
        <a:bodyPr/>
        <a:lstStyle/>
        <a:p>
          <a:endParaRPr lang="en-US"/>
        </a:p>
      </dgm:t>
    </dgm:pt>
    <dgm:pt modelId="{A8726AE8-2A78-4ABB-B9BE-A3068A167700}" type="sibTrans" cxnId="{50401F34-0DF6-4430-B55B-FCEA2E227748}">
      <dgm:prSet/>
      <dgm:spPr/>
      <dgm:t>
        <a:bodyPr/>
        <a:lstStyle/>
        <a:p>
          <a:endParaRPr lang="en-US"/>
        </a:p>
      </dgm:t>
    </dgm:pt>
    <dgm:pt modelId="{3700E925-4C46-44D3-BAA3-74F9F783EDBD}">
      <dgm:prSet phldrT="[Text]"/>
      <dgm:spPr/>
      <dgm:t>
        <a:bodyPr/>
        <a:lstStyle/>
        <a:p>
          <a:r>
            <a:rPr lang="sr-Latn-RS" b="1" dirty="0" smtClean="0">
              <a:latin typeface="Times New Roman" pitchFamily="18" charset="0"/>
              <a:cs typeface="Times New Roman" pitchFamily="18" charset="0"/>
            </a:rPr>
            <a:t>Psihoza i MS -zajednički patofiziološki proces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73DD16B2-B8EB-4515-A56A-06C04D761D09}" type="parTrans" cxnId="{999BD595-0E10-4772-9298-754550336778}">
      <dgm:prSet/>
      <dgm:spPr/>
      <dgm:t>
        <a:bodyPr/>
        <a:lstStyle/>
        <a:p>
          <a:endParaRPr lang="en-US"/>
        </a:p>
      </dgm:t>
    </dgm:pt>
    <dgm:pt modelId="{00447F98-6455-48CD-925D-0D38AE33AD83}" type="sibTrans" cxnId="{999BD595-0E10-4772-9298-754550336778}">
      <dgm:prSet/>
      <dgm:spPr/>
      <dgm:t>
        <a:bodyPr/>
        <a:lstStyle/>
        <a:p>
          <a:endParaRPr lang="en-US"/>
        </a:p>
      </dgm:t>
    </dgm:pt>
    <dgm:pt modelId="{80E1711F-A826-490D-BDCB-74E087B4249A}">
      <dgm:prSet phldrT="[Text]"/>
      <dgm:spPr/>
      <dgm:t>
        <a:bodyPr/>
        <a:lstStyle/>
        <a:p>
          <a:r>
            <a:rPr lang="sr-Latn-RS" b="1" dirty="0" smtClean="0">
              <a:latin typeface="Times New Roman" pitchFamily="18" charset="0"/>
              <a:cs typeface="Times New Roman" pitchFamily="18" charset="0"/>
            </a:rPr>
            <a:t>Psihotične manifestacije odraz regionalne demijelinizacije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FB8F5482-3CE9-41AD-98C0-23524AAD0570}" type="parTrans" cxnId="{116AB787-1BDD-4B87-A236-2DFE2942AD6F}">
      <dgm:prSet/>
      <dgm:spPr/>
      <dgm:t>
        <a:bodyPr/>
        <a:lstStyle/>
        <a:p>
          <a:endParaRPr lang="en-US"/>
        </a:p>
      </dgm:t>
    </dgm:pt>
    <dgm:pt modelId="{45E6448A-8290-4F14-B416-32783484C14C}" type="sibTrans" cxnId="{116AB787-1BDD-4B87-A236-2DFE2942AD6F}">
      <dgm:prSet/>
      <dgm:spPr/>
      <dgm:t>
        <a:bodyPr/>
        <a:lstStyle/>
        <a:p>
          <a:endParaRPr lang="en-US"/>
        </a:p>
      </dgm:t>
    </dgm:pt>
    <dgm:pt modelId="{D1C3734A-7C01-463C-BD0D-7D9F710F0E03}">
      <dgm:prSet phldrT="[Text]"/>
      <dgm:spPr/>
      <dgm:t>
        <a:bodyPr/>
        <a:lstStyle/>
        <a:p>
          <a:r>
            <a:rPr lang="sr-Latn-RS" b="1" dirty="0" smtClean="0">
              <a:latin typeface="Times New Roman" pitchFamily="18" charset="0"/>
              <a:cs typeface="Times New Roman" pitchFamily="18" charset="0"/>
            </a:rPr>
            <a:t>Neželjeni ef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e</a:t>
          </a:r>
          <a:r>
            <a:rPr lang="sr-Latn-RS" b="1" dirty="0" smtClean="0">
              <a:latin typeface="Times New Roman" pitchFamily="18" charset="0"/>
              <a:cs typeface="Times New Roman" pitchFamily="18" charset="0"/>
            </a:rPr>
            <a:t>kat  ili pogoršanje simptoma uzrokovano  primenom terapije  MS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BF9EFB53-66A3-498C-B7B6-836A3D01BEED}" type="parTrans" cxnId="{51773027-A50C-47AA-ACCB-FAEDD227B0F3}">
      <dgm:prSet/>
      <dgm:spPr/>
      <dgm:t>
        <a:bodyPr/>
        <a:lstStyle/>
        <a:p>
          <a:endParaRPr lang="en-US"/>
        </a:p>
      </dgm:t>
    </dgm:pt>
    <dgm:pt modelId="{B4975CA5-127B-4C7A-BDE0-2D8814D091A1}" type="sibTrans" cxnId="{51773027-A50C-47AA-ACCB-FAEDD227B0F3}">
      <dgm:prSet/>
      <dgm:spPr/>
      <dgm:t>
        <a:bodyPr/>
        <a:lstStyle/>
        <a:p>
          <a:endParaRPr lang="en-US"/>
        </a:p>
      </dgm:t>
    </dgm:pt>
    <dgm:pt modelId="{6975465C-C54B-4F43-A48B-817A9B06A2CE}" type="pres">
      <dgm:prSet presAssocID="{758E03D7-C147-4254-A041-DBFBA26E659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D178BC-6399-4D8E-9816-C88C50115B11}" type="pres">
      <dgm:prSet presAssocID="{D7E2C7B7-7DA6-4BCB-A0F2-AE5A4F866ABC}" presName="roof" presStyleLbl="dkBgShp" presStyleIdx="0" presStyleCnt="2"/>
      <dgm:spPr/>
      <dgm:t>
        <a:bodyPr/>
        <a:lstStyle/>
        <a:p>
          <a:endParaRPr lang="en-US"/>
        </a:p>
      </dgm:t>
    </dgm:pt>
    <dgm:pt modelId="{981C5B0F-47D5-41E8-B8AA-9B50B2B7DEE0}" type="pres">
      <dgm:prSet presAssocID="{D7E2C7B7-7DA6-4BCB-A0F2-AE5A4F866ABC}" presName="pillars" presStyleCnt="0"/>
      <dgm:spPr/>
    </dgm:pt>
    <dgm:pt modelId="{5CAD76C8-57A5-4238-8075-792B8B5181C4}" type="pres">
      <dgm:prSet presAssocID="{D7E2C7B7-7DA6-4BCB-A0F2-AE5A4F866AB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D0D9D-B237-4E66-815E-EF434A611743}" type="pres">
      <dgm:prSet presAssocID="{80E1711F-A826-490D-BDCB-74E087B4249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F3416-741B-430B-8677-1308D859364D}" type="pres">
      <dgm:prSet presAssocID="{D1C3734A-7C01-463C-BD0D-7D9F710F0E0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83D65-8CC7-490C-9460-4D01141043C0}" type="pres">
      <dgm:prSet presAssocID="{D7E2C7B7-7DA6-4BCB-A0F2-AE5A4F866ABC}" presName="base" presStyleLbl="dkBgShp" presStyleIdx="1" presStyleCnt="2"/>
      <dgm:spPr/>
    </dgm:pt>
  </dgm:ptLst>
  <dgm:cxnLst>
    <dgm:cxn modelId="{116AB787-1BDD-4B87-A236-2DFE2942AD6F}" srcId="{D7E2C7B7-7DA6-4BCB-A0F2-AE5A4F866ABC}" destId="{80E1711F-A826-490D-BDCB-74E087B4249A}" srcOrd="1" destOrd="0" parTransId="{FB8F5482-3CE9-41AD-98C0-23524AAD0570}" sibTransId="{45E6448A-8290-4F14-B416-32783484C14C}"/>
    <dgm:cxn modelId="{D929A091-C4FC-404E-A429-AB96AD4D543D}" type="presOf" srcId="{D1C3734A-7C01-463C-BD0D-7D9F710F0E03}" destId="{6BCF3416-741B-430B-8677-1308D859364D}" srcOrd="0" destOrd="0" presId="urn:microsoft.com/office/officeart/2005/8/layout/hList3"/>
    <dgm:cxn modelId="{999BD595-0E10-4772-9298-754550336778}" srcId="{D7E2C7B7-7DA6-4BCB-A0F2-AE5A4F866ABC}" destId="{3700E925-4C46-44D3-BAA3-74F9F783EDBD}" srcOrd="0" destOrd="0" parTransId="{73DD16B2-B8EB-4515-A56A-06C04D761D09}" sibTransId="{00447F98-6455-48CD-925D-0D38AE33AD83}"/>
    <dgm:cxn modelId="{08CF80CB-7137-4FCD-820C-FB13952BAF76}" type="presOf" srcId="{758E03D7-C147-4254-A041-DBFBA26E659B}" destId="{6975465C-C54B-4F43-A48B-817A9B06A2CE}" srcOrd="0" destOrd="0" presId="urn:microsoft.com/office/officeart/2005/8/layout/hList3"/>
    <dgm:cxn modelId="{1E14046B-F356-4BD1-B64B-A654050D98B4}" type="presOf" srcId="{80E1711F-A826-490D-BDCB-74E087B4249A}" destId="{3D2D0D9D-B237-4E66-815E-EF434A611743}" srcOrd="0" destOrd="0" presId="urn:microsoft.com/office/officeart/2005/8/layout/hList3"/>
    <dgm:cxn modelId="{84152451-4950-43A4-8524-1A9D286F69FD}" type="presOf" srcId="{3700E925-4C46-44D3-BAA3-74F9F783EDBD}" destId="{5CAD76C8-57A5-4238-8075-792B8B5181C4}" srcOrd="0" destOrd="0" presId="urn:microsoft.com/office/officeart/2005/8/layout/hList3"/>
    <dgm:cxn modelId="{51773027-A50C-47AA-ACCB-FAEDD227B0F3}" srcId="{D7E2C7B7-7DA6-4BCB-A0F2-AE5A4F866ABC}" destId="{D1C3734A-7C01-463C-BD0D-7D9F710F0E03}" srcOrd="2" destOrd="0" parTransId="{BF9EFB53-66A3-498C-B7B6-836A3D01BEED}" sibTransId="{B4975CA5-127B-4C7A-BDE0-2D8814D091A1}"/>
    <dgm:cxn modelId="{AF8392AA-44EE-40FD-9307-5E41B7BF34A1}" type="presOf" srcId="{D7E2C7B7-7DA6-4BCB-A0F2-AE5A4F866ABC}" destId="{BBD178BC-6399-4D8E-9816-C88C50115B11}" srcOrd="0" destOrd="0" presId="urn:microsoft.com/office/officeart/2005/8/layout/hList3"/>
    <dgm:cxn modelId="{50401F34-0DF6-4430-B55B-FCEA2E227748}" srcId="{758E03D7-C147-4254-A041-DBFBA26E659B}" destId="{D7E2C7B7-7DA6-4BCB-A0F2-AE5A4F866ABC}" srcOrd="0" destOrd="0" parTransId="{CC806944-1F7E-4183-8DA6-6F0BEEBEB281}" sibTransId="{A8726AE8-2A78-4ABB-B9BE-A3068A167700}"/>
    <dgm:cxn modelId="{055C5AD5-B8CC-4084-839A-F890F2FDDDA0}" type="presParOf" srcId="{6975465C-C54B-4F43-A48B-817A9B06A2CE}" destId="{BBD178BC-6399-4D8E-9816-C88C50115B11}" srcOrd="0" destOrd="0" presId="urn:microsoft.com/office/officeart/2005/8/layout/hList3"/>
    <dgm:cxn modelId="{CA3097B0-40FA-4531-9AD5-25FB63C2736A}" type="presParOf" srcId="{6975465C-C54B-4F43-A48B-817A9B06A2CE}" destId="{981C5B0F-47D5-41E8-B8AA-9B50B2B7DEE0}" srcOrd="1" destOrd="0" presId="urn:microsoft.com/office/officeart/2005/8/layout/hList3"/>
    <dgm:cxn modelId="{A7CB665B-344C-4D5C-89BB-243DA7733C35}" type="presParOf" srcId="{981C5B0F-47D5-41E8-B8AA-9B50B2B7DEE0}" destId="{5CAD76C8-57A5-4238-8075-792B8B5181C4}" srcOrd="0" destOrd="0" presId="urn:microsoft.com/office/officeart/2005/8/layout/hList3"/>
    <dgm:cxn modelId="{BD23C905-C11E-4A03-951E-31F1E10C229D}" type="presParOf" srcId="{981C5B0F-47D5-41E8-B8AA-9B50B2B7DEE0}" destId="{3D2D0D9D-B237-4E66-815E-EF434A611743}" srcOrd="1" destOrd="0" presId="urn:microsoft.com/office/officeart/2005/8/layout/hList3"/>
    <dgm:cxn modelId="{F0165616-A0D4-4905-BBE9-A712A4362D06}" type="presParOf" srcId="{981C5B0F-47D5-41E8-B8AA-9B50B2B7DEE0}" destId="{6BCF3416-741B-430B-8677-1308D859364D}" srcOrd="2" destOrd="0" presId="urn:microsoft.com/office/officeart/2005/8/layout/hList3"/>
    <dgm:cxn modelId="{AAA6ABB3-21AF-4D2E-AA75-E9334F038E17}" type="presParOf" srcId="{6975465C-C54B-4F43-A48B-817A9B06A2CE}" destId="{93C83D65-8CC7-490C-9460-4D01141043C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2A9989-A840-4C14-AD04-31716303AC8A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B02E8C3-3664-47B1-8563-EB79A4056424}">
      <dgm:prSet phldrT="[Text]" custT="1"/>
      <dgm:spPr/>
      <dgm:t>
        <a:bodyPr/>
        <a:lstStyle/>
        <a:p>
          <a:r>
            <a:rPr lang="sr-Latn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Veća prevalencija psihotičnih manifestacija u MS nego u opštoj populaciji</a:t>
          </a:r>
          <a:endParaRPr lang="en-US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E38862-5BAC-488A-A6A4-FAE7AE6C05E6}" type="parTrans" cxnId="{FA72F467-C024-4B30-AC39-D6922134A9E0}">
      <dgm:prSet/>
      <dgm:spPr/>
      <dgm:t>
        <a:bodyPr/>
        <a:lstStyle/>
        <a:p>
          <a:endParaRPr lang="en-US"/>
        </a:p>
      </dgm:t>
    </dgm:pt>
    <dgm:pt modelId="{19C4F077-7904-408C-A18C-FCC261521ECB}" type="sibTrans" cxnId="{FA72F467-C024-4B30-AC39-D6922134A9E0}">
      <dgm:prSet/>
      <dgm:spPr/>
      <dgm:t>
        <a:bodyPr/>
        <a:lstStyle/>
        <a:p>
          <a:endParaRPr lang="en-US"/>
        </a:p>
      </dgm:t>
    </dgm:pt>
    <dgm:pt modelId="{D3446271-9F3A-4743-9BC3-D6E3F3C9A34D}">
      <dgm:prSet phldrT="[Text]" custT="1"/>
      <dgm:spPr/>
      <dgm:t>
        <a:bodyPr/>
        <a:lstStyle/>
        <a:p>
          <a:r>
            <a:rPr lang="sr-Latn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Vremenska povezanost psihotičnih manifestacija i neuroloških simptoma i znakova</a:t>
          </a:r>
          <a:endParaRPr lang="en-US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8F6861-DBCD-419E-ABB1-A18F2D7259F8}" type="parTrans" cxnId="{7E92A404-BC61-4E8C-B811-6645F9AF17F8}">
      <dgm:prSet/>
      <dgm:spPr/>
      <dgm:t>
        <a:bodyPr/>
        <a:lstStyle/>
        <a:p>
          <a:endParaRPr lang="en-US"/>
        </a:p>
      </dgm:t>
    </dgm:pt>
    <dgm:pt modelId="{35E3BC61-D04C-4037-8496-86776C05F213}" type="sibTrans" cxnId="{7E92A404-BC61-4E8C-B811-6645F9AF17F8}">
      <dgm:prSet/>
      <dgm:spPr/>
      <dgm:t>
        <a:bodyPr/>
        <a:lstStyle/>
        <a:p>
          <a:endParaRPr lang="en-US"/>
        </a:p>
      </dgm:t>
    </dgm:pt>
    <dgm:pt modelId="{B85146CE-BE46-4A22-8172-087E79F5BA17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itchFamily="18" charset="0"/>
              <a:cs typeface="Times New Roman" pitchFamily="18" charset="0"/>
            </a:rPr>
            <a:t>Porodična anamneza za psihijatrijske bolesti kod bolesnika sa psihotičnim manifestacijama i MS je obično negativna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3E1371B5-A4AA-4158-866C-3133D956CF2F}" type="parTrans" cxnId="{E8C4083A-1F98-4E1F-AA6E-ABF73776A95C}">
      <dgm:prSet/>
      <dgm:spPr/>
      <dgm:t>
        <a:bodyPr/>
        <a:lstStyle/>
        <a:p>
          <a:endParaRPr lang="en-US"/>
        </a:p>
      </dgm:t>
    </dgm:pt>
    <dgm:pt modelId="{48CBDD08-183A-42AA-B05F-98790532450D}" type="sibTrans" cxnId="{E8C4083A-1F98-4E1F-AA6E-ABF73776A95C}">
      <dgm:prSet/>
      <dgm:spPr/>
      <dgm:t>
        <a:bodyPr/>
        <a:lstStyle/>
        <a:p>
          <a:endParaRPr lang="en-US"/>
        </a:p>
      </dgm:t>
    </dgm:pt>
    <dgm:pt modelId="{F394D6BF-2CD7-4AEF-BDF3-8F3B6F08B8DC}" type="pres">
      <dgm:prSet presAssocID="{112A9989-A840-4C14-AD04-31716303AC8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F8059C-E89F-4269-A50C-42806D82A290}" type="pres">
      <dgm:prSet presAssocID="{112A9989-A840-4C14-AD04-31716303AC8A}" presName="dummyMaxCanvas" presStyleCnt="0">
        <dgm:presLayoutVars/>
      </dgm:prSet>
      <dgm:spPr/>
    </dgm:pt>
    <dgm:pt modelId="{9EB3B50B-A8FE-4326-B6CA-109737F0EB6C}" type="pres">
      <dgm:prSet presAssocID="{112A9989-A840-4C14-AD04-31716303AC8A}" presName="ThreeNodes_1" presStyleLbl="node1" presStyleIdx="0" presStyleCnt="3" custLinFactNeighborX="1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99E4B-2FCC-4125-8287-BFCA1176F9D8}" type="pres">
      <dgm:prSet presAssocID="{112A9989-A840-4C14-AD04-31716303AC8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472A8-42A2-47F2-A2D0-3BEA424117B3}" type="pres">
      <dgm:prSet presAssocID="{112A9989-A840-4C14-AD04-31716303AC8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38E0C-1DF6-4399-9EDF-A9C43FAAFDEF}" type="pres">
      <dgm:prSet presAssocID="{112A9989-A840-4C14-AD04-31716303AC8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84345-6582-4FE8-8246-748E0069679F}" type="pres">
      <dgm:prSet presAssocID="{112A9989-A840-4C14-AD04-31716303AC8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2D5D2-6D12-486C-BFBF-3645758B1FED}" type="pres">
      <dgm:prSet presAssocID="{112A9989-A840-4C14-AD04-31716303AC8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5D0D2-6586-498E-B2D9-769045FBCC65}" type="pres">
      <dgm:prSet presAssocID="{112A9989-A840-4C14-AD04-31716303AC8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1FD2E-3A3D-4013-8FC4-DAF216C5C1E1}" type="pres">
      <dgm:prSet presAssocID="{112A9989-A840-4C14-AD04-31716303AC8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05D865-A903-4069-AEBF-B0DB0001FE2B}" type="presOf" srcId="{CB02E8C3-3664-47B1-8563-EB79A4056424}" destId="{8372D5D2-6D12-486C-BFBF-3645758B1FED}" srcOrd="1" destOrd="0" presId="urn:microsoft.com/office/officeart/2005/8/layout/vProcess5"/>
    <dgm:cxn modelId="{E8C4083A-1F98-4E1F-AA6E-ABF73776A95C}" srcId="{112A9989-A840-4C14-AD04-31716303AC8A}" destId="{B85146CE-BE46-4A22-8172-087E79F5BA17}" srcOrd="2" destOrd="0" parTransId="{3E1371B5-A4AA-4158-866C-3133D956CF2F}" sibTransId="{48CBDD08-183A-42AA-B05F-98790532450D}"/>
    <dgm:cxn modelId="{143592C9-8C85-4E63-A07D-8120A69CE2E4}" type="presOf" srcId="{B85146CE-BE46-4A22-8172-087E79F5BA17}" destId="{57A472A8-42A2-47F2-A2D0-3BEA424117B3}" srcOrd="0" destOrd="0" presId="urn:microsoft.com/office/officeart/2005/8/layout/vProcess5"/>
    <dgm:cxn modelId="{DCC4929A-ED8B-4E00-87C2-04CC11AD00FF}" type="presOf" srcId="{B85146CE-BE46-4A22-8172-087E79F5BA17}" destId="{0971FD2E-3A3D-4013-8FC4-DAF216C5C1E1}" srcOrd="1" destOrd="0" presId="urn:microsoft.com/office/officeart/2005/8/layout/vProcess5"/>
    <dgm:cxn modelId="{FA72F467-C024-4B30-AC39-D6922134A9E0}" srcId="{112A9989-A840-4C14-AD04-31716303AC8A}" destId="{CB02E8C3-3664-47B1-8563-EB79A4056424}" srcOrd="0" destOrd="0" parTransId="{53E38862-5BAC-488A-A6A4-FAE7AE6C05E6}" sibTransId="{19C4F077-7904-408C-A18C-FCC261521ECB}"/>
    <dgm:cxn modelId="{F25F7E6A-E5F0-4C1E-A7B8-D90DEC6525DC}" type="presOf" srcId="{19C4F077-7904-408C-A18C-FCC261521ECB}" destId="{77338E0C-1DF6-4399-9EDF-A9C43FAAFDEF}" srcOrd="0" destOrd="0" presId="urn:microsoft.com/office/officeart/2005/8/layout/vProcess5"/>
    <dgm:cxn modelId="{018CDDA8-F0E1-4831-AE2E-AACE19A7F233}" type="presOf" srcId="{35E3BC61-D04C-4037-8496-86776C05F213}" destId="{3C084345-6582-4FE8-8246-748E0069679F}" srcOrd="0" destOrd="0" presId="urn:microsoft.com/office/officeart/2005/8/layout/vProcess5"/>
    <dgm:cxn modelId="{7B0E5E16-F8DD-4F94-86FC-3E217E285950}" type="presOf" srcId="{112A9989-A840-4C14-AD04-31716303AC8A}" destId="{F394D6BF-2CD7-4AEF-BDF3-8F3B6F08B8DC}" srcOrd="0" destOrd="0" presId="urn:microsoft.com/office/officeart/2005/8/layout/vProcess5"/>
    <dgm:cxn modelId="{0DECC7E5-BC7B-4DF1-A5C4-961EBC55D986}" type="presOf" srcId="{D3446271-9F3A-4743-9BC3-D6E3F3C9A34D}" destId="{65599E4B-2FCC-4125-8287-BFCA1176F9D8}" srcOrd="0" destOrd="0" presId="urn:microsoft.com/office/officeart/2005/8/layout/vProcess5"/>
    <dgm:cxn modelId="{7E92A404-BC61-4E8C-B811-6645F9AF17F8}" srcId="{112A9989-A840-4C14-AD04-31716303AC8A}" destId="{D3446271-9F3A-4743-9BC3-D6E3F3C9A34D}" srcOrd="1" destOrd="0" parTransId="{E68F6861-DBCD-419E-ABB1-A18F2D7259F8}" sibTransId="{35E3BC61-D04C-4037-8496-86776C05F213}"/>
    <dgm:cxn modelId="{D8CDCEE7-F11F-4998-A9A4-35A04E5A78E2}" type="presOf" srcId="{D3446271-9F3A-4743-9BC3-D6E3F3C9A34D}" destId="{A895D0D2-6586-498E-B2D9-769045FBCC65}" srcOrd="1" destOrd="0" presId="urn:microsoft.com/office/officeart/2005/8/layout/vProcess5"/>
    <dgm:cxn modelId="{C4A5485D-F20A-477D-8A82-7E984FA645BE}" type="presOf" srcId="{CB02E8C3-3664-47B1-8563-EB79A4056424}" destId="{9EB3B50B-A8FE-4326-B6CA-109737F0EB6C}" srcOrd="0" destOrd="0" presId="urn:microsoft.com/office/officeart/2005/8/layout/vProcess5"/>
    <dgm:cxn modelId="{7C1A5656-DB49-4840-B4F5-00DA9132F601}" type="presParOf" srcId="{F394D6BF-2CD7-4AEF-BDF3-8F3B6F08B8DC}" destId="{30F8059C-E89F-4269-A50C-42806D82A290}" srcOrd="0" destOrd="0" presId="urn:microsoft.com/office/officeart/2005/8/layout/vProcess5"/>
    <dgm:cxn modelId="{7582270B-3042-4435-813D-4B98A3EABF48}" type="presParOf" srcId="{F394D6BF-2CD7-4AEF-BDF3-8F3B6F08B8DC}" destId="{9EB3B50B-A8FE-4326-B6CA-109737F0EB6C}" srcOrd="1" destOrd="0" presId="urn:microsoft.com/office/officeart/2005/8/layout/vProcess5"/>
    <dgm:cxn modelId="{E6A6DC0C-BF13-40C9-A0AA-CA4EAB0451A2}" type="presParOf" srcId="{F394D6BF-2CD7-4AEF-BDF3-8F3B6F08B8DC}" destId="{65599E4B-2FCC-4125-8287-BFCA1176F9D8}" srcOrd="2" destOrd="0" presId="urn:microsoft.com/office/officeart/2005/8/layout/vProcess5"/>
    <dgm:cxn modelId="{6F79D598-BAB7-43D5-B505-952FFE56821C}" type="presParOf" srcId="{F394D6BF-2CD7-4AEF-BDF3-8F3B6F08B8DC}" destId="{57A472A8-42A2-47F2-A2D0-3BEA424117B3}" srcOrd="3" destOrd="0" presId="urn:microsoft.com/office/officeart/2005/8/layout/vProcess5"/>
    <dgm:cxn modelId="{DCB9A369-C0D9-447F-80EB-2824F5EA634B}" type="presParOf" srcId="{F394D6BF-2CD7-4AEF-BDF3-8F3B6F08B8DC}" destId="{77338E0C-1DF6-4399-9EDF-A9C43FAAFDEF}" srcOrd="4" destOrd="0" presId="urn:microsoft.com/office/officeart/2005/8/layout/vProcess5"/>
    <dgm:cxn modelId="{40CB8E35-F78F-4A7E-B8FB-1B1C0B7DAED3}" type="presParOf" srcId="{F394D6BF-2CD7-4AEF-BDF3-8F3B6F08B8DC}" destId="{3C084345-6582-4FE8-8246-748E0069679F}" srcOrd="5" destOrd="0" presId="urn:microsoft.com/office/officeart/2005/8/layout/vProcess5"/>
    <dgm:cxn modelId="{125CCF95-C12D-4039-A61E-01297B14C419}" type="presParOf" srcId="{F394D6BF-2CD7-4AEF-BDF3-8F3B6F08B8DC}" destId="{8372D5D2-6D12-486C-BFBF-3645758B1FED}" srcOrd="6" destOrd="0" presId="urn:microsoft.com/office/officeart/2005/8/layout/vProcess5"/>
    <dgm:cxn modelId="{56B6B409-8365-4B51-9C7C-9EEFBE2DF0B4}" type="presParOf" srcId="{F394D6BF-2CD7-4AEF-BDF3-8F3B6F08B8DC}" destId="{A895D0D2-6586-498E-B2D9-769045FBCC65}" srcOrd="7" destOrd="0" presId="urn:microsoft.com/office/officeart/2005/8/layout/vProcess5"/>
    <dgm:cxn modelId="{694DF19B-0BCB-48DF-B9AF-8526B81865E0}" type="presParOf" srcId="{F394D6BF-2CD7-4AEF-BDF3-8F3B6F08B8DC}" destId="{0971FD2E-3A3D-4013-8FC4-DAF216C5C1E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DCE1A9-A18D-4CDF-BE13-017CBFF35F5E}" type="doc">
      <dgm:prSet loTypeId="urn:microsoft.com/office/officeart/2005/8/layout/venn3" loCatId="relationship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60A71CCC-E89B-4E36-9F4E-764D8B8BDE3C}">
      <dgm:prSet phldrT="[Text]"/>
      <dgm:spPr/>
      <dgm:t>
        <a:bodyPr/>
        <a:lstStyle/>
        <a:p>
          <a:r>
            <a:rPr lang="sr-Latn-RS" dirty="0" smtClean="0"/>
            <a:t>MS</a:t>
          </a:r>
          <a:endParaRPr lang="en-US" dirty="0"/>
        </a:p>
      </dgm:t>
    </dgm:pt>
    <dgm:pt modelId="{5440CB74-55B5-4DD2-AA42-B37D39A94603}" type="parTrans" cxnId="{37A00D67-5869-4543-93D8-69B54B755BEA}">
      <dgm:prSet/>
      <dgm:spPr/>
      <dgm:t>
        <a:bodyPr/>
        <a:lstStyle/>
        <a:p>
          <a:endParaRPr lang="en-US"/>
        </a:p>
      </dgm:t>
    </dgm:pt>
    <dgm:pt modelId="{F0087426-4B34-43CC-9D49-626F5AC288BF}" type="sibTrans" cxnId="{37A00D67-5869-4543-93D8-69B54B755BEA}">
      <dgm:prSet/>
      <dgm:spPr/>
      <dgm:t>
        <a:bodyPr/>
        <a:lstStyle/>
        <a:p>
          <a:endParaRPr lang="en-US"/>
        </a:p>
      </dgm:t>
    </dgm:pt>
    <dgm:pt modelId="{A1E41568-F9EE-4CB2-842E-9238FEA8F811}">
      <dgm:prSet phldrT="[Text]"/>
      <dgm:spPr/>
      <dgm:t>
        <a:bodyPr/>
        <a:lstStyle/>
        <a:p>
          <a:r>
            <a:rPr lang="sr-Latn-RS" dirty="0" smtClean="0"/>
            <a:t>SCZ</a:t>
          </a:r>
          <a:endParaRPr lang="en-US" dirty="0"/>
        </a:p>
      </dgm:t>
    </dgm:pt>
    <dgm:pt modelId="{4D471798-4F76-4856-B4E6-BC4BD7188452}" type="parTrans" cxnId="{9644BE2F-5916-417D-95D3-146943888E3C}">
      <dgm:prSet/>
      <dgm:spPr/>
      <dgm:t>
        <a:bodyPr/>
        <a:lstStyle/>
        <a:p>
          <a:endParaRPr lang="en-US"/>
        </a:p>
      </dgm:t>
    </dgm:pt>
    <dgm:pt modelId="{1ABBBC8C-EC0A-4028-AD30-A023435309ED}" type="sibTrans" cxnId="{9644BE2F-5916-417D-95D3-146943888E3C}">
      <dgm:prSet/>
      <dgm:spPr/>
      <dgm:t>
        <a:bodyPr/>
        <a:lstStyle/>
        <a:p>
          <a:endParaRPr lang="en-US"/>
        </a:p>
      </dgm:t>
    </dgm:pt>
    <dgm:pt modelId="{22098819-8F33-4066-A536-B56DB0F1EDF1}">
      <dgm:prSet phldrT="[Text]"/>
      <dgm:spPr/>
      <dgm:t>
        <a:bodyPr/>
        <a:lstStyle/>
        <a:p>
          <a:r>
            <a:rPr lang="sr-Latn-RS" dirty="0" smtClean="0"/>
            <a:t>BP</a:t>
          </a:r>
          <a:endParaRPr lang="en-US" dirty="0"/>
        </a:p>
      </dgm:t>
    </dgm:pt>
    <dgm:pt modelId="{C3A37D26-9D45-46FC-A760-C002F9BAD779}" type="parTrans" cxnId="{880553B3-30C5-4B03-91EF-34DA95AD46BF}">
      <dgm:prSet/>
      <dgm:spPr/>
      <dgm:t>
        <a:bodyPr/>
        <a:lstStyle/>
        <a:p>
          <a:endParaRPr lang="en-US"/>
        </a:p>
      </dgm:t>
    </dgm:pt>
    <dgm:pt modelId="{AC1B2A83-14F0-4B68-9753-994A500E07D9}" type="sibTrans" cxnId="{880553B3-30C5-4B03-91EF-34DA95AD46BF}">
      <dgm:prSet/>
      <dgm:spPr/>
      <dgm:t>
        <a:bodyPr/>
        <a:lstStyle/>
        <a:p>
          <a:endParaRPr lang="en-US"/>
        </a:p>
      </dgm:t>
    </dgm:pt>
    <dgm:pt modelId="{5DEE5D85-A164-4FA6-BDCA-6833C46CA61B}" type="pres">
      <dgm:prSet presAssocID="{6BDCE1A9-A18D-4CDF-BE13-017CBFF35F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6211BD-9BF3-4E89-9D90-195BAA992CE6}" type="pres">
      <dgm:prSet presAssocID="{60A71CCC-E89B-4E36-9F4E-764D8B8BDE3C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2AD93-C05B-45C9-980B-2638698B50C5}" type="pres">
      <dgm:prSet presAssocID="{F0087426-4B34-43CC-9D49-626F5AC288BF}" presName="space" presStyleCnt="0"/>
      <dgm:spPr/>
    </dgm:pt>
    <dgm:pt modelId="{2D49587F-C134-4A0E-ADD3-B1B80002CDA9}" type="pres">
      <dgm:prSet presAssocID="{A1E41568-F9EE-4CB2-842E-9238FEA8F811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359A5-1911-4929-9AAB-CCB72A06CCA5}" type="pres">
      <dgm:prSet presAssocID="{1ABBBC8C-EC0A-4028-AD30-A023435309ED}" presName="space" presStyleCnt="0"/>
      <dgm:spPr/>
    </dgm:pt>
    <dgm:pt modelId="{CAAD437B-62AC-4276-91C0-805A31A90C0A}" type="pres">
      <dgm:prSet presAssocID="{22098819-8F33-4066-A536-B56DB0F1EDF1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4D7B32-9E8F-4307-B0DA-5F4209EB3040}" type="presOf" srcId="{6BDCE1A9-A18D-4CDF-BE13-017CBFF35F5E}" destId="{5DEE5D85-A164-4FA6-BDCA-6833C46CA61B}" srcOrd="0" destOrd="0" presId="urn:microsoft.com/office/officeart/2005/8/layout/venn3"/>
    <dgm:cxn modelId="{37A00D67-5869-4543-93D8-69B54B755BEA}" srcId="{6BDCE1A9-A18D-4CDF-BE13-017CBFF35F5E}" destId="{60A71CCC-E89B-4E36-9F4E-764D8B8BDE3C}" srcOrd="0" destOrd="0" parTransId="{5440CB74-55B5-4DD2-AA42-B37D39A94603}" sibTransId="{F0087426-4B34-43CC-9D49-626F5AC288BF}"/>
    <dgm:cxn modelId="{130A59C7-E7CD-475E-B363-86EED08EE536}" type="presOf" srcId="{60A71CCC-E89B-4E36-9F4E-764D8B8BDE3C}" destId="{B06211BD-9BF3-4E89-9D90-195BAA992CE6}" srcOrd="0" destOrd="0" presId="urn:microsoft.com/office/officeart/2005/8/layout/venn3"/>
    <dgm:cxn modelId="{3D423D3C-0D98-4DB5-97F5-3B29895F253C}" type="presOf" srcId="{A1E41568-F9EE-4CB2-842E-9238FEA8F811}" destId="{2D49587F-C134-4A0E-ADD3-B1B80002CDA9}" srcOrd="0" destOrd="0" presId="urn:microsoft.com/office/officeart/2005/8/layout/venn3"/>
    <dgm:cxn modelId="{19D89590-F398-40C3-8B0C-F3009C3BE957}" type="presOf" srcId="{22098819-8F33-4066-A536-B56DB0F1EDF1}" destId="{CAAD437B-62AC-4276-91C0-805A31A90C0A}" srcOrd="0" destOrd="0" presId="urn:microsoft.com/office/officeart/2005/8/layout/venn3"/>
    <dgm:cxn modelId="{9644BE2F-5916-417D-95D3-146943888E3C}" srcId="{6BDCE1A9-A18D-4CDF-BE13-017CBFF35F5E}" destId="{A1E41568-F9EE-4CB2-842E-9238FEA8F811}" srcOrd="1" destOrd="0" parTransId="{4D471798-4F76-4856-B4E6-BC4BD7188452}" sibTransId="{1ABBBC8C-EC0A-4028-AD30-A023435309ED}"/>
    <dgm:cxn modelId="{880553B3-30C5-4B03-91EF-34DA95AD46BF}" srcId="{6BDCE1A9-A18D-4CDF-BE13-017CBFF35F5E}" destId="{22098819-8F33-4066-A536-B56DB0F1EDF1}" srcOrd="2" destOrd="0" parTransId="{C3A37D26-9D45-46FC-A760-C002F9BAD779}" sibTransId="{AC1B2A83-14F0-4B68-9753-994A500E07D9}"/>
    <dgm:cxn modelId="{5E5F3B01-99A6-4D67-B3BE-6C1D5763CBC1}" type="presParOf" srcId="{5DEE5D85-A164-4FA6-BDCA-6833C46CA61B}" destId="{B06211BD-9BF3-4E89-9D90-195BAA992CE6}" srcOrd="0" destOrd="0" presId="urn:microsoft.com/office/officeart/2005/8/layout/venn3"/>
    <dgm:cxn modelId="{5F8C5D8E-BAEE-437C-AAC0-EED7A746BFD3}" type="presParOf" srcId="{5DEE5D85-A164-4FA6-BDCA-6833C46CA61B}" destId="{E812AD93-C05B-45C9-980B-2638698B50C5}" srcOrd="1" destOrd="0" presId="urn:microsoft.com/office/officeart/2005/8/layout/venn3"/>
    <dgm:cxn modelId="{B56AE923-BA42-4A3E-8C39-D7DBB387CBFB}" type="presParOf" srcId="{5DEE5D85-A164-4FA6-BDCA-6833C46CA61B}" destId="{2D49587F-C134-4A0E-ADD3-B1B80002CDA9}" srcOrd="2" destOrd="0" presId="urn:microsoft.com/office/officeart/2005/8/layout/venn3"/>
    <dgm:cxn modelId="{4580D49E-9EB1-4139-AB29-9DB910CA8574}" type="presParOf" srcId="{5DEE5D85-A164-4FA6-BDCA-6833C46CA61B}" destId="{A5A359A5-1911-4929-9AAB-CCB72A06CCA5}" srcOrd="3" destOrd="0" presId="urn:microsoft.com/office/officeart/2005/8/layout/venn3"/>
    <dgm:cxn modelId="{3C951CC4-A7AE-4D31-80EE-173D54CF29CE}" type="presParOf" srcId="{5DEE5D85-A164-4FA6-BDCA-6833C46CA61B}" destId="{CAAD437B-62AC-4276-91C0-805A31A90C0A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0462B4-821B-4AD3-97EC-EE51EF19DB40}" type="doc">
      <dgm:prSet loTypeId="urn:microsoft.com/office/officeart/2005/8/layout/chevron2" loCatId="list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A31D4112-E453-4E23-A163-55D873D916C9}">
      <dgm:prSet phldrT="[Text]" phldr="1" custT="1"/>
      <dgm:spPr/>
      <dgm:t>
        <a:bodyPr/>
        <a:lstStyle/>
        <a:p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86FCEDAC-241E-43A0-859C-C22FC2A0006C}" type="parTrans" cxnId="{4F28700E-6122-4888-B073-2A238DB63B7D}">
      <dgm:prSet/>
      <dgm:spPr/>
      <dgm:t>
        <a:bodyPr/>
        <a:lstStyle/>
        <a:p>
          <a:endParaRPr lang="en-US"/>
        </a:p>
      </dgm:t>
    </dgm:pt>
    <dgm:pt modelId="{52EBC535-DB97-41E3-B7EC-2C40F5FD554F}" type="sibTrans" cxnId="{4F28700E-6122-4888-B073-2A238DB63B7D}">
      <dgm:prSet/>
      <dgm:spPr/>
      <dgm:t>
        <a:bodyPr/>
        <a:lstStyle/>
        <a:p>
          <a:endParaRPr lang="en-US"/>
        </a:p>
      </dgm:t>
    </dgm:pt>
    <dgm:pt modelId="{6920C016-61FC-4085-AE02-135E618ED6E8}">
      <dgm:prSet phldrT="[Text]" custT="1"/>
      <dgm:spPr/>
      <dgm:t>
        <a:bodyPr/>
        <a:lstStyle/>
        <a:p>
          <a:r>
            <a:rPr lang="sr-Latn-RS" sz="2800" b="1" dirty="0" smtClean="0">
              <a:latin typeface="Times New Roman" pitchFamily="18" charset="0"/>
              <a:cs typeface="Times New Roman" pitchFamily="18" charset="0"/>
            </a:rPr>
            <a:t>Lezije periventrikularno, naročito temporalni rogovi</a:t>
          </a:r>
          <a:endParaRPr lang="en-US" sz="2800" b="1" dirty="0">
            <a:latin typeface="Times New Roman" pitchFamily="18" charset="0"/>
            <a:cs typeface="Times New Roman" pitchFamily="18" charset="0"/>
          </a:endParaRPr>
        </a:p>
      </dgm:t>
    </dgm:pt>
    <dgm:pt modelId="{D6E51D9E-EE26-4AD4-8D14-2F0278634268}" type="parTrans" cxnId="{50A874E6-7ECC-4BB3-A17D-F7710160789D}">
      <dgm:prSet/>
      <dgm:spPr/>
      <dgm:t>
        <a:bodyPr/>
        <a:lstStyle/>
        <a:p>
          <a:endParaRPr lang="en-US"/>
        </a:p>
      </dgm:t>
    </dgm:pt>
    <dgm:pt modelId="{F2727F3D-DC02-4611-8DFD-4BC06D39AD4A}" type="sibTrans" cxnId="{50A874E6-7ECC-4BB3-A17D-F7710160789D}">
      <dgm:prSet/>
      <dgm:spPr/>
      <dgm:t>
        <a:bodyPr/>
        <a:lstStyle/>
        <a:p>
          <a:endParaRPr lang="en-US"/>
        </a:p>
      </dgm:t>
    </dgm:pt>
    <dgm:pt modelId="{4E12A985-B759-4A75-80FC-3F1E11D4ABB6}">
      <dgm:prSet phldrT="[Text]" phldr="1" custT="1"/>
      <dgm:spPr/>
      <dgm:t>
        <a:bodyPr/>
        <a:lstStyle/>
        <a:p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EDFAA4A9-5299-45A6-82E3-D565B024BB39}" type="parTrans" cxnId="{8A4C04D8-7000-4848-9CC5-EC5EB8B76DC3}">
      <dgm:prSet/>
      <dgm:spPr/>
      <dgm:t>
        <a:bodyPr/>
        <a:lstStyle/>
        <a:p>
          <a:endParaRPr lang="en-US"/>
        </a:p>
      </dgm:t>
    </dgm:pt>
    <dgm:pt modelId="{D79EE95C-76B0-4575-B3D8-AE13F002145E}" type="sibTrans" cxnId="{8A4C04D8-7000-4848-9CC5-EC5EB8B76DC3}">
      <dgm:prSet/>
      <dgm:spPr/>
      <dgm:t>
        <a:bodyPr/>
        <a:lstStyle/>
        <a:p>
          <a:endParaRPr lang="en-US"/>
        </a:p>
      </dgm:t>
    </dgm:pt>
    <dgm:pt modelId="{FE4D9142-423F-402E-9746-DF52B7223348}">
      <dgm:prSet phldrT="[Text]" custT="1"/>
      <dgm:spPr/>
      <dgm:t>
        <a:bodyPr/>
        <a:lstStyle/>
        <a:p>
          <a:r>
            <a:rPr lang="sr-Latn-RS" sz="2800" b="1" dirty="0" smtClean="0">
              <a:latin typeface="Times New Roman" pitchFamily="18" charset="0"/>
              <a:cs typeface="Times New Roman" pitchFamily="18" charset="0"/>
            </a:rPr>
            <a:t>Lezije u temporalnom, frontotemporalnom i temporoparijetalnom regionu</a:t>
          </a:r>
          <a:endParaRPr lang="en-US" sz="2800" b="1" dirty="0">
            <a:latin typeface="Times New Roman" pitchFamily="18" charset="0"/>
            <a:cs typeface="Times New Roman" pitchFamily="18" charset="0"/>
          </a:endParaRPr>
        </a:p>
      </dgm:t>
    </dgm:pt>
    <dgm:pt modelId="{085815BA-85EB-4901-B144-103C161DE534}" type="parTrans" cxnId="{31564C8E-3B1E-4822-A9C7-87174767C09A}">
      <dgm:prSet/>
      <dgm:spPr/>
      <dgm:t>
        <a:bodyPr/>
        <a:lstStyle/>
        <a:p>
          <a:endParaRPr lang="en-US"/>
        </a:p>
      </dgm:t>
    </dgm:pt>
    <dgm:pt modelId="{7E713AC0-A205-43E6-909E-E38E4F64B9A5}" type="sibTrans" cxnId="{31564C8E-3B1E-4822-A9C7-87174767C09A}">
      <dgm:prSet/>
      <dgm:spPr/>
      <dgm:t>
        <a:bodyPr/>
        <a:lstStyle/>
        <a:p>
          <a:endParaRPr lang="en-US"/>
        </a:p>
      </dgm:t>
    </dgm:pt>
    <dgm:pt modelId="{9A5E36D5-C9A1-46E7-96C6-78BE29B5C878}">
      <dgm:prSet phldrT="[Text]" phldr="1" custT="1"/>
      <dgm:spPr/>
      <dgm:t>
        <a:bodyPr/>
        <a:lstStyle/>
        <a:p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83F072E2-AB15-420D-9B00-4BA0E98E90CC}" type="parTrans" cxnId="{329500F8-903C-485B-B989-6A6A551CAB22}">
      <dgm:prSet/>
      <dgm:spPr/>
      <dgm:t>
        <a:bodyPr/>
        <a:lstStyle/>
        <a:p>
          <a:endParaRPr lang="en-US"/>
        </a:p>
      </dgm:t>
    </dgm:pt>
    <dgm:pt modelId="{ACEB4065-B11A-48AD-9A6D-779E82FE05F3}" type="sibTrans" cxnId="{329500F8-903C-485B-B989-6A6A551CAB22}">
      <dgm:prSet/>
      <dgm:spPr/>
      <dgm:t>
        <a:bodyPr/>
        <a:lstStyle/>
        <a:p>
          <a:endParaRPr lang="en-US"/>
        </a:p>
      </dgm:t>
    </dgm:pt>
    <dgm:pt modelId="{5581A79A-D633-40C8-9CE9-B30A0D154CA8}">
      <dgm:prSet phldrT="[Text]" custT="1"/>
      <dgm:spPr/>
      <dgm:t>
        <a:bodyPr/>
        <a:lstStyle/>
        <a:p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L</a:t>
          </a:r>
          <a:r>
            <a:rPr lang="sr-Latn-RS" sz="2800" b="1" dirty="0" smtClean="0">
              <a:latin typeface="Times New Roman" pitchFamily="18" charset="0"/>
              <a:cs typeface="Times New Roman" pitchFamily="18" charset="0"/>
            </a:rPr>
            <a:t>ezije u ovim regionima udružene i sa  depresijom i BP</a:t>
          </a:r>
          <a:endParaRPr lang="en-US" sz="2800" b="1" dirty="0">
            <a:latin typeface="Times New Roman" pitchFamily="18" charset="0"/>
            <a:cs typeface="Times New Roman" pitchFamily="18" charset="0"/>
          </a:endParaRPr>
        </a:p>
      </dgm:t>
    </dgm:pt>
    <dgm:pt modelId="{2163F872-0F45-4479-B1B5-417935B4227E}" type="parTrans" cxnId="{AD8253FE-0741-4AC9-8005-213ECBD93876}">
      <dgm:prSet/>
      <dgm:spPr/>
      <dgm:t>
        <a:bodyPr/>
        <a:lstStyle/>
        <a:p>
          <a:endParaRPr lang="en-US"/>
        </a:p>
      </dgm:t>
    </dgm:pt>
    <dgm:pt modelId="{E6D79C41-D269-4903-B68B-451187248B5E}" type="sibTrans" cxnId="{AD8253FE-0741-4AC9-8005-213ECBD93876}">
      <dgm:prSet/>
      <dgm:spPr/>
      <dgm:t>
        <a:bodyPr/>
        <a:lstStyle/>
        <a:p>
          <a:endParaRPr lang="en-US"/>
        </a:p>
      </dgm:t>
    </dgm:pt>
    <dgm:pt modelId="{56A5EAA8-00E4-4169-9CE7-82601D04D002}" type="pres">
      <dgm:prSet presAssocID="{410462B4-821B-4AD3-97EC-EE51EF19DB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67A60-B57E-4002-9588-8E97F14AD4C2}" type="pres">
      <dgm:prSet presAssocID="{A31D4112-E453-4E23-A163-55D873D916C9}" presName="composite" presStyleCnt="0"/>
      <dgm:spPr/>
    </dgm:pt>
    <dgm:pt modelId="{5689038F-3D7B-49EB-9650-825529463D61}" type="pres">
      <dgm:prSet presAssocID="{A31D4112-E453-4E23-A163-55D873D916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2003A-0039-4E6A-A549-10F3D58C6091}" type="pres">
      <dgm:prSet presAssocID="{A31D4112-E453-4E23-A163-55D873D916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5063A-7066-41D5-8059-FA2A0F600EF1}" type="pres">
      <dgm:prSet presAssocID="{52EBC535-DB97-41E3-B7EC-2C40F5FD554F}" presName="sp" presStyleCnt="0"/>
      <dgm:spPr/>
    </dgm:pt>
    <dgm:pt modelId="{AD6787CF-AB76-4CC3-B3CA-2FB38A11DFD6}" type="pres">
      <dgm:prSet presAssocID="{4E12A985-B759-4A75-80FC-3F1E11D4ABB6}" presName="composite" presStyleCnt="0"/>
      <dgm:spPr/>
    </dgm:pt>
    <dgm:pt modelId="{742CD149-0985-469F-9D80-D6AD211C8396}" type="pres">
      <dgm:prSet presAssocID="{4E12A985-B759-4A75-80FC-3F1E11D4AB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13399-F9FF-4F98-9C45-09117E18A6C2}" type="pres">
      <dgm:prSet presAssocID="{4E12A985-B759-4A75-80FC-3F1E11D4ABB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07AC1-CEC5-4982-84B9-0264945C7A9E}" type="pres">
      <dgm:prSet presAssocID="{D79EE95C-76B0-4575-B3D8-AE13F002145E}" presName="sp" presStyleCnt="0"/>
      <dgm:spPr/>
    </dgm:pt>
    <dgm:pt modelId="{532F81A4-0826-43CD-B53B-C7B6AE4F27F7}" type="pres">
      <dgm:prSet presAssocID="{9A5E36D5-C9A1-46E7-96C6-78BE29B5C878}" presName="composite" presStyleCnt="0"/>
      <dgm:spPr/>
    </dgm:pt>
    <dgm:pt modelId="{A8E5F479-D60D-4F27-B42C-80305035F4D8}" type="pres">
      <dgm:prSet presAssocID="{9A5E36D5-C9A1-46E7-96C6-78BE29B5C87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07EF6-282D-4659-ADFD-EC4AB5AFE39F}" type="pres">
      <dgm:prSet presAssocID="{9A5E36D5-C9A1-46E7-96C6-78BE29B5C87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28700E-6122-4888-B073-2A238DB63B7D}" srcId="{410462B4-821B-4AD3-97EC-EE51EF19DB40}" destId="{A31D4112-E453-4E23-A163-55D873D916C9}" srcOrd="0" destOrd="0" parTransId="{86FCEDAC-241E-43A0-859C-C22FC2A0006C}" sibTransId="{52EBC535-DB97-41E3-B7EC-2C40F5FD554F}"/>
    <dgm:cxn modelId="{DFEDB42A-2BCE-4C7B-827D-2179D7BC9DC4}" type="presOf" srcId="{A31D4112-E453-4E23-A163-55D873D916C9}" destId="{5689038F-3D7B-49EB-9650-825529463D61}" srcOrd="0" destOrd="0" presId="urn:microsoft.com/office/officeart/2005/8/layout/chevron2"/>
    <dgm:cxn modelId="{314F6471-89FC-40DF-85B0-9A84AF68AF01}" type="presOf" srcId="{6920C016-61FC-4085-AE02-135E618ED6E8}" destId="{9942003A-0039-4E6A-A549-10F3D58C6091}" srcOrd="0" destOrd="0" presId="urn:microsoft.com/office/officeart/2005/8/layout/chevron2"/>
    <dgm:cxn modelId="{8A4C04D8-7000-4848-9CC5-EC5EB8B76DC3}" srcId="{410462B4-821B-4AD3-97EC-EE51EF19DB40}" destId="{4E12A985-B759-4A75-80FC-3F1E11D4ABB6}" srcOrd="1" destOrd="0" parTransId="{EDFAA4A9-5299-45A6-82E3-D565B024BB39}" sibTransId="{D79EE95C-76B0-4575-B3D8-AE13F002145E}"/>
    <dgm:cxn modelId="{B0FF4039-A1EB-4FD2-8EE4-D7F26737BB7F}" type="presOf" srcId="{FE4D9142-423F-402E-9746-DF52B7223348}" destId="{0DD13399-F9FF-4F98-9C45-09117E18A6C2}" srcOrd="0" destOrd="0" presId="urn:microsoft.com/office/officeart/2005/8/layout/chevron2"/>
    <dgm:cxn modelId="{329500F8-903C-485B-B989-6A6A551CAB22}" srcId="{410462B4-821B-4AD3-97EC-EE51EF19DB40}" destId="{9A5E36D5-C9A1-46E7-96C6-78BE29B5C878}" srcOrd="2" destOrd="0" parTransId="{83F072E2-AB15-420D-9B00-4BA0E98E90CC}" sibTransId="{ACEB4065-B11A-48AD-9A6D-779E82FE05F3}"/>
    <dgm:cxn modelId="{FBEA066E-12B9-474C-802F-9BE2F19D3F2B}" type="presOf" srcId="{9A5E36D5-C9A1-46E7-96C6-78BE29B5C878}" destId="{A8E5F479-D60D-4F27-B42C-80305035F4D8}" srcOrd="0" destOrd="0" presId="urn:microsoft.com/office/officeart/2005/8/layout/chevron2"/>
    <dgm:cxn modelId="{74585A31-4DC5-4F1D-997F-E6F3CFE87BD1}" type="presOf" srcId="{4E12A985-B759-4A75-80FC-3F1E11D4ABB6}" destId="{742CD149-0985-469F-9D80-D6AD211C8396}" srcOrd="0" destOrd="0" presId="urn:microsoft.com/office/officeart/2005/8/layout/chevron2"/>
    <dgm:cxn modelId="{31564C8E-3B1E-4822-A9C7-87174767C09A}" srcId="{4E12A985-B759-4A75-80FC-3F1E11D4ABB6}" destId="{FE4D9142-423F-402E-9746-DF52B7223348}" srcOrd="0" destOrd="0" parTransId="{085815BA-85EB-4901-B144-103C161DE534}" sibTransId="{7E713AC0-A205-43E6-909E-E38E4F64B9A5}"/>
    <dgm:cxn modelId="{7F3D5316-2AF5-4A1C-AAA5-E7DD7ECD6E2F}" type="presOf" srcId="{410462B4-821B-4AD3-97EC-EE51EF19DB40}" destId="{56A5EAA8-00E4-4169-9CE7-82601D04D002}" srcOrd="0" destOrd="0" presId="urn:microsoft.com/office/officeart/2005/8/layout/chevron2"/>
    <dgm:cxn modelId="{50A874E6-7ECC-4BB3-A17D-F7710160789D}" srcId="{A31D4112-E453-4E23-A163-55D873D916C9}" destId="{6920C016-61FC-4085-AE02-135E618ED6E8}" srcOrd="0" destOrd="0" parTransId="{D6E51D9E-EE26-4AD4-8D14-2F0278634268}" sibTransId="{F2727F3D-DC02-4611-8DFD-4BC06D39AD4A}"/>
    <dgm:cxn modelId="{84229258-4088-46BD-BE1B-54DBFF545685}" type="presOf" srcId="{5581A79A-D633-40C8-9CE9-B30A0D154CA8}" destId="{C2807EF6-282D-4659-ADFD-EC4AB5AFE39F}" srcOrd="0" destOrd="0" presId="urn:microsoft.com/office/officeart/2005/8/layout/chevron2"/>
    <dgm:cxn modelId="{AD8253FE-0741-4AC9-8005-213ECBD93876}" srcId="{9A5E36D5-C9A1-46E7-96C6-78BE29B5C878}" destId="{5581A79A-D633-40C8-9CE9-B30A0D154CA8}" srcOrd="0" destOrd="0" parTransId="{2163F872-0F45-4479-B1B5-417935B4227E}" sibTransId="{E6D79C41-D269-4903-B68B-451187248B5E}"/>
    <dgm:cxn modelId="{FD900EA0-9BCA-4192-B088-9E2EB9DF2ECD}" type="presParOf" srcId="{56A5EAA8-00E4-4169-9CE7-82601D04D002}" destId="{86767A60-B57E-4002-9588-8E97F14AD4C2}" srcOrd="0" destOrd="0" presId="urn:microsoft.com/office/officeart/2005/8/layout/chevron2"/>
    <dgm:cxn modelId="{A8F6E371-2556-451C-AF4E-4C33C731A8B9}" type="presParOf" srcId="{86767A60-B57E-4002-9588-8E97F14AD4C2}" destId="{5689038F-3D7B-49EB-9650-825529463D61}" srcOrd="0" destOrd="0" presId="urn:microsoft.com/office/officeart/2005/8/layout/chevron2"/>
    <dgm:cxn modelId="{1648D12A-128B-488A-8961-6AD4BB6C7B62}" type="presParOf" srcId="{86767A60-B57E-4002-9588-8E97F14AD4C2}" destId="{9942003A-0039-4E6A-A549-10F3D58C6091}" srcOrd="1" destOrd="0" presId="urn:microsoft.com/office/officeart/2005/8/layout/chevron2"/>
    <dgm:cxn modelId="{9425DDD0-203A-43C1-BC91-AF6E6F3E641C}" type="presParOf" srcId="{56A5EAA8-00E4-4169-9CE7-82601D04D002}" destId="{B8F5063A-7066-41D5-8059-FA2A0F600EF1}" srcOrd="1" destOrd="0" presId="urn:microsoft.com/office/officeart/2005/8/layout/chevron2"/>
    <dgm:cxn modelId="{13748C05-EA58-4E38-917C-DFC6D88CEF84}" type="presParOf" srcId="{56A5EAA8-00E4-4169-9CE7-82601D04D002}" destId="{AD6787CF-AB76-4CC3-B3CA-2FB38A11DFD6}" srcOrd="2" destOrd="0" presId="urn:microsoft.com/office/officeart/2005/8/layout/chevron2"/>
    <dgm:cxn modelId="{FD983F3D-82E6-499F-B126-990FC0D7A075}" type="presParOf" srcId="{AD6787CF-AB76-4CC3-B3CA-2FB38A11DFD6}" destId="{742CD149-0985-469F-9D80-D6AD211C8396}" srcOrd="0" destOrd="0" presId="urn:microsoft.com/office/officeart/2005/8/layout/chevron2"/>
    <dgm:cxn modelId="{4FF8BE43-FA89-4DBA-8990-C6F98E5A9327}" type="presParOf" srcId="{AD6787CF-AB76-4CC3-B3CA-2FB38A11DFD6}" destId="{0DD13399-F9FF-4F98-9C45-09117E18A6C2}" srcOrd="1" destOrd="0" presId="urn:microsoft.com/office/officeart/2005/8/layout/chevron2"/>
    <dgm:cxn modelId="{C8A02DDC-5080-4E75-A2B0-8F391D42C43D}" type="presParOf" srcId="{56A5EAA8-00E4-4169-9CE7-82601D04D002}" destId="{A4D07AC1-CEC5-4982-84B9-0264945C7A9E}" srcOrd="3" destOrd="0" presId="urn:microsoft.com/office/officeart/2005/8/layout/chevron2"/>
    <dgm:cxn modelId="{00B24164-89B2-4E9E-856C-697E4DD46420}" type="presParOf" srcId="{56A5EAA8-00E4-4169-9CE7-82601D04D002}" destId="{532F81A4-0826-43CD-B53B-C7B6AE4F27F7}" srcOrd="4" destOrd="0" presId="urn:microsoft.com/office/officeart/2005/8/layout/chevron2"/>
    <dgm:cxn modelId="{DADD6436-B8FB-4A93-A91B-94DBEF6C3B0E}" type="presParOf" srcId="{532F81A4-0826-43CD-B53B-C7B6AE4F27F7}" destId="{A8E5F479-D60D-4F27-B42C-80305035F4D8}" srcOrd="0" destOrd="0" presId="urn:microsoft.com/office/officeart/2005/8/layout/chevron2"/>
    <dgm:cxn modelId="{FA617160-849F-4F1B-A64A-3F551CE44C98}" type="presParOf" srcId="{532F81A4-0826-43CD-B53B-C7B6AE4F27F7}" destId="{C2807EF6-282D-4659-ADFD-EC4AB5AFE39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7F77D-23C9-414E-992C-ABED924A5D55}">
      <dsp:nvSpPr>
        <dsp:cNvPr id="0" name=""/>
        <dsp:cNvSpPr/>
      </dsp:nvSpPr>
      <dsp:spPr>
        <a:xfrm rot="16200000">
          <a:off x="-841710" y="842714"/>
          <a:ext cx="4297363" cy="2611933"/>
        </a:xfrm>
        <a:prstGeom prst="flowChartManualOperati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2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Lošiji kvalitet života</a:t>
          </a:r>
          <a:endParaRPr lang="en-US" sz="3200" b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1005" y="859472"/>
        <a:ext cx="2611933" cy="2578417"/>
      </dsp:txXfrm>
    </dsp:sp>
    <dsp:sp modelId="{7464347F-42ED-47DA-A760-6D72D5C22114}">
      <dsp:nvSpPr>
        <dsp:cNvPr id="0" name=""/>
        <dsp:cNvSpPr/>
      </dsp:nvSpPr>
      <dsp:spPr>
        <a:xfrm rot="16200000">
          <a:off x="1966118" y="842714"/>
          <a:ext cx="4297363" cy="2611933"/>
        </a:xfrm>
        <a:prstGeom prst="flowChartManualOperati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V</a:t>
          </a:r>
          <a:r>
            <a:rPr lang="sr-Latn-RS" sz="32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eći stepen zamora</a:t>
          </a:r>
          <a:endParaRPr lang="en-US" sz="3200" b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2808833" y="859472"/>
        <a:ext cx="2611933" cy="2578417"/>
      </dsp:txXfrm>
    </dsp:sp>
    <dsp:sp modelId="{A366C342-A8C5-4502-ADF3-16B49434A94C}">
      <dsp:nvSpPr>
        <dsp:cNvPr id="0" name=""/>
        <dsp:cNvSpPr/>
      </dsp:nvSpPr>
      <dsp:spPr>
        <a:xfrm rot="16200000">
          <a:off x="4773947" y="842714"/>
          <a:ext cx="4297363" cy="2611933"/>
        </a:xfrm>
        <a:prstGeom prst="flowChartManualOperati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0" tIns="0" rIns="199368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R</a:t>
          </a:r>
          <a:r>
            <a:rPr lang="sr-Latn-RS" sz="31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edukovana adherenc</a:t>
          </a:r>
          <a:r>
            <a:rPr lang="en-US" sz="3100" b="1" kern="1200" dirty="0" err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ij</a:t>
          </a:r>
          <a:r>
            <a:rPr lang="sr-Latn-RS" sz="31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a terapije koja modifikuje prirodni tok  MS</a:t>
          </a:r>
          <a:endParaRPr lang="en-US" sz="3100" b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5616662" y="859472"/>
        <a:ext cx="2611933" cy="25784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8AD6C-7273-434E-AECC-228B06F397B7}">
      <dsp:nvSpPr>
        <dsp:cNvPr id="0" name=""/>
        <dsp:cNvSpPr/>
      </dsp:nvSpPr>
      <dsp:spPr>
        <a:xfrm>
          <a:off x="3352800" y="1559"/>
          <a:ext cx="5029200" cy="19907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Depresija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Bipolarni afektivni poremećaj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Euforija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Pseudobulbarni afekt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2800" y="250409"/>
        <a:ext cx="4282650" cy="1493099"/>
      </dsp:txXfrm>
    </dsp:sp>
    <dsp:sp modelId="{81B8BCA8-5488-4D98-9EC4-C9CB7E75B2FB}">
      <dsp:nvSpPr>
        <dsp:cNvPr id="0" name=""/>
        <dsp:cNvSpPr/>
      </dsp:nvSpPr>
      <dsp:spPr>
        <a:xfrm>
          <a:off x="0" y="76194"/>
          <a:ext cx="3352800" cy="19907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Poremećaji</a:t>
          </a:r>
          <a:r>
            <a:rPr lang="sr-Latn-RS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raspoloženja i afekta</a:t>
          </a:r>
          <a:endParaRPr lang="en-US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7183" y="173377"/>
        <a:ext cx="3158434" cy="1796433"/>
      </dsp:txXfrm>
    </dsp:sp>
    <dsp:sp modelId="{2E47B0CD-C2FA-4C11-9A8F-AE7333E44C95}">
      <dsp:nvSpPr>
        <dsp:cNvPr id="0" name=""/>
        <dsp:cNvSpPr/>
      </dsp:nvSpPr>
      <dsp:spPr>
        <a:xfrm>
          <a:off x="3353618" y="2191439"/>
          <a:ext cx="5024288" cy="25314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Konfabulacije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Paranoidne ideje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Iritabilnost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Povišen libido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Zloupotreba alkohola i psihoaktivnih supstanci</a:t>
          </a:r>
          <a:endParaRPr lang="en-US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3618" y="2507864"/>
        <a:ext cx="4075013" cy="1898550"/>
      </dsp:txXfrm>
    </dsp:sp>
    <dsp:sp modelId="{B4B2D072-D8F4-48E5-9ACE-8C66680DB001}">
      <dsp:nvSpPr>
        <dsp:cNvPr id="0" name=""/>
        <dsp:cNvSpPr/>
      </dsp:nvSpPr>
      <dsp:spPr>
        <a:xfrm>
          <a:off x="4092" y="2461739"/>
          <a:ext cx="3349525" cy="1990799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Poremećaji ponašanja</a:t>
          </a:r>
          <a:endParaRPr lang="en-US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1275" y="2558922"/>
        <a:ext cx="3155159" cy="17964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1EFC0-6678-4710-B0C9-68735B0531F1}">
      <dsp:nvSpPr>
        <dsp:cNvPr id="0" name=""/>
        <dsp:cNvSpPr/>
      </dsp:nvSpPr>
      <dsp:spPr>
        <a:xfrm>
          <a:off x="0" y="405299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97CE9-B79A-4D40-8AFF-1221F43D14F2}">
      <dsp:nvSpPr>
        <dsp:cNvPr id="0" name=""/>
        <dsp:cNvSpPr/>
      </dsp:nvSpPr>
      <dsp:spPr>
        <a:xfrm>
          <a:off x="388620" y="110099"/>
          <a:ext cx="544068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Halucinacije i deluzije uglavnom paranoidne (&gt;50%)</a:t>
          </a:r>
        </a:p>
      </dsp:txBody>
      <dsp:txXfrm>
        <a:off x="417441" y="138920"/>
        <a:ext cx="5383038" cy="532758"/>
      </dsp:txXfrm>
    </dsp:sp>
    <dsp:sp modelId="{327851BE-C485-4AAE-B125-B36B62C6131A}">
      <dsp:nvSpPr>
        <dsp:cNvPr id="0" name=""/>
        <dsp:cNvSpPr/>
      </dsp:nvSpPr>
      <dsp:spPr>
        <a:xfrm>
          <a:off x="0" y="1312500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4CC28-6EFF-491D-BEF4-43C430E37C03}">
      <dsp:nvSpPr>
        <dsp:cNvPr id="0" name=""/>
        <dsp:cNvSpPr/>
      </dsp:nvSpPr>
      <dsp:spPr>
        <a:xfrm>
          <a:off x="388620" y="1017300"/>
          <a:ext cx="544068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Iritabilnost i agitacija (oko 20%)</a:t>
          </a:r>
        </a:p>
      </dsp:txBody>
      <dsp:txXfrm>
        <a:off x="417441" y="1046121"/>
        <a:ext cx="5383038" cy="532758"/>
      </dsp:txXfrm>
    </dsp:sp>
    <dsp:sp modelId="{C2F300AA-04B7-4DA1-982B-F06977D21DA3}">
      <dsp:nvSpPr>
        <dsp:cNvPr id="0" name=""/>
        <dsp:cNvSpPr/>
      </dsp:nvSpPr>
      <dsp:spPr>
        <a:xfrm>
          <a:off x="0" y="2219700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A9322-4367-45AE-A274-ED1F764C413A}">
      <dsp:nvSpPr>
        <dsp:cNvPr id="0" name=""/>
        <dsp:cNvSpPr/>
      </dsp:nvSpPr>
      <dsp:spPr>
        <a:xfrm>
          <a:off x="388620" y="1924500"/>
          <a:ext cx="544068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Poremećaj spavanja i grandioznost (oko 15%)</a:t>
          </a:r>
        </a:p>
      </dsp:txBody>
      <dsp:txXfrm>
        <a:off x="417441" y="1953321"/>
        <a:ext cx="5383038" cy="532758"/>
      </dsp:txXfrm>
    </dsp:sp>
    <dsp:sp modelId="{E10D93F3-D956-470A-BB2A-12A9DDAB099A}">
      <dsp:nvSpPr>
        <dsp:cNvPr id="0" name=""/>
        <dsp:cNvSpPr/>
      </dsp:nvSpPr>
      <dsp:spPr>
        <a:xfrm>
          <a:off x="0" y="3126900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42AB2-3F26-407D-9698-0635B50DE762}">
      <dsp:nvSpPr>
        <dsp:cNvPr id="0" name=""/>
        <dsp:cNvSpPr/>
      </dsp:nvSpPr>
      <dsp:spPr>
        <a:xfrm>
          <a:off x="388620" y="2831700"/>
          <a:ext cx="544068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Dezorijentacija, konfuzno stanje, zaravnjeni afekt (10%)</a:t>
          </a:r>
        </a:p>
      </dsp:txBody>
      <dsp:txXfrm>
        <a:off x="417441" y="2860521"/>
        <a:ext cx="5383038" cy="532758"/>
      </dsp:txXfrm>
    </dsp:sp>
    <dsp:sp modelId="{A766BAE5-BDEF-4DC6-AB09-669B56A3D9A6}">
      <dsp:nvSpPr>
        <dsp:cNvPr id="0" name=""/>
        <dsp:cNvSpPr/>
      </dsp:nvSpPr>
      <dsp:spPr>
        <a:xfrm>
          <a:off x="0" y="4034100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A8724-920D-48A5-A79F-7ACFDCD29AAF}">
      <dsp:nvSpPr>
        <dsp:cNvPr id="0" name=""/>
        <dsp:cNvSpPr/>
      </dsp:nvSpPr>
      <dsp:spPr>
        <a:xfrm>
          <a:off x="388620" y="3738900"/>
          <a:ext cx="544068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2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Katatonija, prolazna katalepsija (retko)</a:t>
          </a:r>
          <a:endParaRPr lang="en-US" sz="22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7441" y="3767721"/>
        <a:ext cx="5383038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08081-A9EF-4B0F-B242-76D9274684EF}">
      <dsp:nvSpPr>
        <dsp:cNvPr id="0" name=""/>
        <dsp:cNvSpPr/>
      </dsp:nvSpPr>
      <dsp:spPr>
        <a:xfrm>
          <a:off x="0" y="1236264"/>
          <a:ext cx="8229600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2B2876-C4D0-48E9-BAEE-C47FBFF51350}">
      <dsp:nvSpPr>
        <dsp:cNvPr id="0" name=""/>
        <dsp:cNvSpPr/>
      </dsp:nvSpPr>
      <dsp:spPr>
        <a:xfrm>
          <a:off x="411480" y="39261"/>
          <a:ext cx="5760720" cy="15217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Incidencija psihotičnih manifestacija u MS nije poznata</a:t>
          </a:r>
        </a:p>
      </dsp:txBody>
      <dsp:txXfrm>
        <a:off x="485764" y="113545"/>
        <a:ext cx="5612152" cy="1373154"/>
      </dsp:txXfrm>
    </dsp:sp>
    <dsp:sp modelId="{F2BBBB73-EB03-48C0-BB2A-5AADB7446663}">
      <dsp:nvSpPr>
        <dsp:cNvPr id="0" name=""/>
        <dsp:cNvSpPr/>
      </dsp:nvSpPr>
      <dsp:spPr>
        <a:xfrm>
          <a:off x="0" y="2914375"/>
          <a:ext cx="8229600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14FD58-E12F-42AC-8EC1-0DCF56F794F2}">
      <dsp:nvSpPr>
        <dsp:cNvPr id="0" name=""/>
        <dsp:cNvSpPr/>
      </dsp:nvSpPr>
      <dsp:spPr>
        <a:xfrm>
          <a:off x="411480" y="1909464"/>
          <a:ext cx="5760720" cy="13296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Prevalencija psihotičnih manifestacija u MS (0.41%-7.46%)</a:t>
          </a:r>
          <a:endParaRPr lang="en-US" sz="24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6387" y="1974371"/>
        <a:ext cx="5630906" cy="1199816"/>
      </dsp:txXfrm>
    </dsp:sp>
    <dsp:sp modelId="{6249A618-9A10-4D9F-91B6-4C4D2DFB98CD}">
      <dsp:nvSpPr>
        <dsp:cNvPr id="0" name=""/>
        <dsp:cNvSpPr/>
      </dsp:nvSpPr>
      <dsp:spPr>
        <a:xfrm>
          <a:off x="0" y="4283138"/>
          <a:ext cx="8229600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43F8F-A8CD-480A-9074-BDD21926A0ED}">
      <dsp:nvSpPr>
        <dsp:cNvPr id="0" name=""/>
        <dsp:cNvSpPr/>
      </dsp:nvSpPr>
      <dsp:spPr>
        <a:xfrm>
          <a:off x="411480" y="3587575"/>
          <a:ext cx="5760720" cy="10202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Prevalencija shizofrenije u MS (0-7.4%)</a:t>
          </a:r>
          <a:endParaRPr lang="en-US" sz="2400" b="1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1286" y="3637381"/>
        <a:ext cx="5661108" cy="9206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194B7-86BC-4D96-8F6E-3AF4F5E91EA0}">
      <dsp:nvSpPr>
        <dsp:cNvPr id="0" name=""/>
        <dsp:cNvSpPr/>
      </dsp:nvSpPr>
      <dsp:spPr>
        <a:xfrm>
          <a:off x="1587" y="0"/>
          <a:ext cx="4042469" cy="3306763"/>
        </a:xfrm>
        <a:prstGeom prst="roundRect">
          <a:avLst>
            <a:gd name="adj" fmla="val 5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37160" rIns="177800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-949938" y="951525"/>
        <a:ext cx="2711545" cy="808493"/>
      </dsp:txXfrm>
    </dsp:sp>
    <dsp:sp modelId="{0B682EE1-419A-4F8D-AAD7-4A817E18460F}">
      <dsp:nvSpPr>
        <dsp:cNvPr id="0" name=""/>
        <dsp:cNvSpPr/>
      </dsp:nvSpPr>
      <dsp:spPr>
        <a:xfrm>
          <a:off x="810081" y="0"/>
          <a:ext cx="3011639" cy="3306763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37160" rIns="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4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Inicijalna prezentacija</a:t>
          </a:r>
        </a:p>
      </dsp:txBody>
      <dsp:txXfrm>
        <a:off x="810081" y="0"/>
        <a:ext cx="3011639" cy="3306763"/>
      </dsp:txXfrm>
    </dsp:sp>
    <dsp:sp modelId="{B7754E48-62B5-40B7-B455-6A5B0FA0EFCC}">
      <dsp:nvSpPr>
        <dsp:cNvPr id="0" name=""/>
        <dsp:cNvSpPr/>
      </dsp:nvSpPr>
      <dsp:spPr>
        <a:xfrm>
          <a:off x="4187130" y="0"/>
          <a:ext cx="4042469" cy="3306763"/>
        </a:xfrm>
        <a:prstGeom prst="roundRect">
          <a:avLst>
            <a:gd name="adj" fmla="val 5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37160" rIns="177800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3235604" y="951525"/>
        <a:ext cx="2711545" cy="808493"/>
      </dsp:txXfrm>
    </dsp:sp>
    <dsp:sp modelId="{FAD6CB9F-D261-4C0A-BAB4-B1EF03B391BF}">
      <dsp:nvSpPr>
        <dsp:cNvPr id="0" name=""/>
        <dsp:cNvSpPr/>
      </dsp:nvSpPr>
      <dsp:spPr>
        <a:xfrm rot="5400000">
          <a:off x="3962845" y="2530762"/>
          <a:ext cx="485819" cy="6063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6A447-CA75-4607-A4B7-0E9537602A50}">
      <dsp:nvSpPr>
        <dsp:cNvPr id="0" name=""/>
        <dsp:cNvSpPr/>
      </dsp:nvSpPr>
      <dsp:spPr>
        <a:xfrm>
          <a:off x="4995624" y="0"/>
          <a:ext cx="3011639" cy="3306763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37160" rIns="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4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Simptom relapsa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95624" y="0"/>
        <a:ext cx="3011639" cy="33067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365C5C6-B680-4107-B590-F204B7DEA467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FB84074-397E-4584-94D0-A0F7C1ABACDD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95195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88A6A85-97A7-40E5-9986-929E8112FFEE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x-none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9DA3F52-3A62-472C-BA21-21F52C788819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6931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AF2-92A5-48D6-B136-E9877C54157D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2FED-69D0-4FDA-B632-125DEB071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888-4209-4999-B7AD-6FA6242FA4D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DA1C-2E39-4911-9719-F8370B9C1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116D-1197-488E-B959-407AEC716C5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7C4-903E-483D-AA51-1B3575C2CA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AF2-92A5-48D6-B136-E9877C5415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2FED-69D0-4FDA-B632-125DEB0718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6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677-81E1-4D50-9076-30CFC42E42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465-BF51-4517-96CE-0779DFEA99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26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3BDE-FA6C-4979-BC47-8B7DD17686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DF33-2AA5-4A6A-AF53-2EAB36D2F9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5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D4E5-E84D-47BC-A17D-9BDB4D1142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97F-001E-45AB-BB02-38D2F4CDE5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01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53E-ACD8-4675-AE05-518DB96216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27BC-FC27-40F2-A3CB-79DA8960A1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63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886-5199-4F95-978E-7056D1F72A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87FC-7CC7-445F-8ED6-44AFA77947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90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BA9E-A4F2-4411-BC13-0F18608755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2F6-34F4-4CF2-81CF-226611EA7B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35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6C20-D95E-4638-8D9C-62B162F992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03C8-441F-4A78-A40E-3EEFFB7F7B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05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677-81E1-4D50-9076-30CFC42E422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465-BF51-4517-96CE-0779DFEA9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D9F7-C55E-422E-B80C-CB239429FB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6537-163F-4185-A2C4-83F9565B4C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89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888-4209-4999-B7AD-6FA6242FA4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DA1C-2E39-4911-9719-F8370B9C1F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63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116D-1197-488E-B959-407AEC716C5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7C4-903E-483D-AA51-1B3575C2CA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26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AF2-92A5-48D6-B136-E9877C5415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2FED-69D0-4FDA-B632-125DEB0718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3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677-81E1-4D50-9076-30CFC42E42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465-BF51-4517-96CE-0779DFEA99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0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3BDE-FA6C-4979-BC47-8B7DD17686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DF33-2AA5-4A6A-AF53-2EAB36D2F9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20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D4E5-E84D-47BC-A17D-9BDB4D1142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97F-001E-45AB-BB02-38D2F4CDE5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71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53E-ACD8-4675-AE05-518DB96216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27BC-FC27-40F2-A3CB-79DA8960A1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706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886-5199-4F95-978E-7056D1F72A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87FC-7CC7-445F-8ED6-44AFA77947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376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BA9E-A4F2-4411-BC13-0F18608755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2F6-34F4-4CF2-81CF-226611EA7B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0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3BDE-FA6C-4979-BC47-8B7DD17686A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DF33-2AA5-4A6A-AF53-2EAB36D2F9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6C20-D95E-4638-8D9C-62B162F992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03C8-441F-4A78-A40E-3EEFFB7F7B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577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D9F7-C55E-422E-B80C-CB239429FB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6537-163F-4185-A2C4-83F9565B4C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51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888-4209-4999-B7AD-6FA6242FA4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DA1C-2E39-4911-9719-F8370B9C1F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86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116D-1197-488E-B959-407AEC716C5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7C4-903E-483D-AA51-1B3575C2CA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4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D4E5-E84D-47BC-A17D-9BDB4D11426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97F-001E-45AB-BB02-38D2F4CDE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53E-ACD8-4675-AE05-518DB96216F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27BC-FC27-40F2-A3CB-79DA8960A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886-5199-4F95-978E-7056D1F72A3F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87FC-7CC7-445F-8ED6-44AFA77947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BA9E-A4F2-4411-BC13-0F18608755D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2F6-34F4-4CF2-81CF-226611EA7B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6C20-D95E-4638-8D9C-62B162F992D5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03C8-441F-4A78-A40E-3EEFFB7F7B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D9F7-C55E-422E-B80C-CB239429FB1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6537-163F-4185-A2C4-83F9565B4C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DC3DE4-9657-45C1-A020-414030A047C6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028DA9-5B2F-42BC-870E-9BE19E33C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DC3DE4-9657-45C1-A020-414030A047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028DA9-5B2F-42BC-870E-9BE19E33C3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3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DC3DE4-9657-45C1-A020-414030A047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028DA9-5B2F-42BC-870E-9BE19E33C3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7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0031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6248400" cy="1325562"/>
          </a:xfrm>
        </p:spPr>
        <p:txBody>
          <a:bodyPr/>
          <a:lstStyle/>
          <a:p>
            <a:r>
              <a:rPr lang="sr-Latn-RS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Zajednički patofiziološki </a:t>
            </a:r>
            <a:br>
              <a:rPr lang="sr-Latn-RS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proces ili komorbiditet ?</a:t>
            </a:r>
            <a:endParaRPr lang="en-US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5410200" cy="1143000"/>
          </a:xfrm>
        </p:spPr>
        <p:txBody>
          <a:bodyPr/>
          <a:lstStyle/>
          <a:p>
            <a:r>
              <a:rPr lang="sr-Latn-RS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Zajednički patofiziološki </a:t>
            </a:r>
            <a:br>
              <a:rPr lang="sr-Latn-RS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proces ili komorbiditet 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/>
          <a:p>
            <a:r>
              <a:rPr lang="sr-Latn-RS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GWAS</a:t>
            </a:r>
          </a:p>
          <a:p>
            <a:r>
              <a:rPr lang="sr-Latn-RS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Plejotropija</a:t>
            </a:r>
          </a:p>
          <a:p>
            <a:r>
              <a:rPr lang="sr-Latn-RS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Genetički overlap   shizofrenije (SCZ) i MS -MHC region</a:t>
            </a:r>
          </a:p>
          <a:p>
            <a:r>
              <a:rPr lang="sr-Latn-RS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Genetički overlap SCZ i bipolarni poremećaj (BP) - skoro ceo genom</a:t>
            </a:r>
          </a:p>
          <a:p>
            <a:r>
              <a:rPr lang="sr-Latn-RS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ali ne MS i BP</a:t>
            </a:r>
            <a:endParaRPr lang="en-US" sz="2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325562"/>
          </a:xfrm>
        </p:spPr>
        <p:txBody>
          <a:bodyPr>
            <a:normAutofit/>
          </a:bodyPr>
          <a:lstStyle/>
          <a:p>
            <a:r>
              <a:rPr lang="sr-Latn-R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Regionalana demijelinizacija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325562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Lekovima izazvane</a:t>
            </a:r>
            <a:br>
              <a:rPr lang="sr-Latn-RS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psihotične manifestacije</a:t>
            </a:r>
            <a:endParaRPr lang="en-US" sz="4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Procena i dijagnoza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Terapija</a:t>
            </a:r>
            <a:endParaRPr lang="en-US" sz="4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Psihotične</a:t>
            </a:r>
            <a:r>
              <a:rPr lang="en-US" sz="4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manifestacije</a:t>
            </a:r>
            <a:r>
              <a:rPr lang="en-US" sz="4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sr-Latn-RS" sz="4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multiploj sklerozi</a:t>
            </a:r>
            <a:endParaRPr lang="en-US" sz="4400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8458200" cy="1752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dr </a:t>
            </a:r>
            <a:r>
              <a:rPr lang="sr-Latn-RS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Jelena Dačković</a:t>
            </a:r>
            <a:endParaRPr lang="en-US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Klinika za neurologiju KCS</a:t>
            </a:r>
          </a:p>
        </p:txBody>
      </p:sp>
    </p:spTree>
    <p:extLst>
      <p:ext uri="{BB962C8B-B14F-4D97-AF65-F5344CB8AC3E}">
        <p14:creationId xmlns:p14="http://schemas.microsoft.com/office/powerpoint/2010/main" val="264969975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7010400" cy="1325562"/>
          </a:xfrm>
        </p:spPr>
        <p:txBody>
          <a:bodyPr>
            <a:normAutofit/>
          </a:bodyPr>
          <a:lstStyle/>
          <a:p>
            <a:pPr algn="l"/>
            <a:r>
              <a:rPr lang="sr-Latn-RS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Psihijatrijski poremećaji u multiploj sklerozi (MS)</a:t>
            </a:r>
            <a:endParaRPr lang="en-US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943600" cy="1325562"/>
          </a:xfrm>
        </p:spPr>
        <p:txBody>
          <a:bodyPr/>
          <a:lstStyle/>
          <a:p>
            <a:r>
              <a:rPr lang="sr-Latn-RS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Psihijatrijski poremećaji </a:t>
            </a:r>
            <a:br>
              <a:rPr lang="sr-Latn-RS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u MS</a:t>
            </a:r>
            <a:endParaRPr lang="en-US" dirty="0">
              <a:solidFill>
                <a:srgbClr val="9966FF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382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010400" cy="1325562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Neuropsihijatrijski </a:t>
            </a:r>
            <a:br>
              <a:rPr lang="sr-Latn-RS" sz="4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4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simpotomi u MS</a:t>
            </a:r>
            <a:endParaRPr lang="en-US" sz="44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sr-Latn-R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Depresija 79%</a:t>
            </a:r>
          </a:p>
          <a:p>
            <a:r>
              <a:rPr lang="sr-Latn-R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Agitacija 40%</a:t>
            </a:r>
          </a:p>
          <a:p>
            <a:r>
              <a:rPr lang="sr-Latn-R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Anksioznost 37%</a:t>
            </a:r>
          </a:p>
          <a:p>
            <a:r>
              <a:rPr lang="sr-Latn-R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Apatija 20%</a:t>
            </a:r>
          </a:p>
          <a:p>
            <a:r>
              <a:rPr lang="sr-Latn-R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Euforija 13%</a:t>
            </a:r>
          </a:p>
          <a:p>
            <a:r>
              <a:rPr lang="sr-Latn-R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Dezinhibovano ponašanje 13%</a:t>
            </a:r>
          </a:p>
          <a:p>
            <a:r>
              <a:rPr lang="sr-Latn-R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Halucinacije 10%</a:t>
            </a:r>
          </a:p>
          <a:p>
            <a:r>
              <a:rPr lang="sr-Latn-R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Deluzije 7%</a:t>
            </a:r>
            <a:endParaRPr lang="en-US" sz="28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324600" cy="1096962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Psihotične manifestacije </a:t>
            </a:r>
            <a:br>
              <a:rPr lang="sr-Latn-RS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 MS</a:t>
            </a:r>
            <a:endParaRPr lang="en-US" sz="4000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838200" y="1828800"/>
          <a:ext cx="7772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Psihotične </a:t>
            </a:r>
            <a:br>
              <a:rPr lang="sr-Latn-RS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manifestacije u MS</a:t>
            </a:r>
            <a:endParaRPr lang="en-US" sz="4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782762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Psihotične manifestacije </a:t>
            </a:r>
            <a:br>
              <a:rPr lang="sr-Latn-RS" sz="4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4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 MS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19400"/>
          <a:ext cx="8229600" cy="3306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534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6693</TotalTime>
  <Words>354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1_Office Theme</vt:lpstr>
      <vt:lpstr>2_Office Theme</vt:lpstr>
      <vt:lpstr>PowerPoint Presentation</vt:lpstr>
      <vt:lpstr>Psihotične manifestacije u  multiploj sklerozi</vt:lpstr>
      <vt:lpstr>Psihijatrijski poremećaji u multiploj sklerozi (MS)</vt:lpstr>
      <vt:lpstr>Psihijatrijski poremećaji  u MS</vt:lpstr>
      <vt:lpstr>Neuropsihijatrijski  simpotomi u MS</vt:lpstr>
      <vt:lpstr>Psihotične manifestacije  u MS</vt:lpstr>
      <vt:lpstr>Psihotične  manifestacije u MS</vt:lpstr>
      <vt:lpstr>Psihotične manifestacije  u MS</vt:lpstr>
      <vt:lpstr>PowerPoint Presentation</vt:lpstr>
      <vt:lpstr>Zajednički patofiziološki  proces ili komorbiditet ?</vt:lpstr>
      <vt:lpstr>Zajednički patofiziološki  proces ili komorbiditet ?</vt:lpstr>
      <vt:lpstr>Regionalana demijelinizacija</vt:lpstr>
      <vt:lpstr>Lekovima izazvane  psihotične manifestacije</vt:lpstr>
      <vt:lpstr>Procena i dijagnoza</vt:lpstr>
      <vt:lpstr>Terapija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Visnja</cp:lastModifiedBy>
  <cp:revision>217</cp:revision>
  <dcterms:created xsi:type="dcterms:W3CDTF">2013-06-14T10:28:10Z</dcterms:created>
  <dcterms:modified xsi:type="dcterms:W3CDTF">2015-08-04T08:06:24Z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