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62" r:id="rId4"/>
    <p:sldId id="263" r:id="rId5"/>
    <p:sldId id="257" r:id="rId6"/>
    <p:sldId id="275" r:id="rId7"/>
    <p:sldId id="278" r:id="rId8"/>
    <p:sldId id="285" r:id="rId9"/>
    <p:sldId id="265" r:id="rId10"/>
    <p:sldId id="280" r:id="rId11"/>
    <p:sldId id="264" r:id="rId12"/>
    <p:sldId id="277" r:id="rId13"/>
    <p:sldId id="287" r:id="rId14"/>
    <p:sldId id="279" r:id="rId15"/>
    <p:sldId id="284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59" d="100"/>
          <a:sy n="59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DC619-0360-4949-9DEC-C22EB9409DF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5A34414-2901-4E97-88C5-BBBBD4DFE4A2}">
      <dgm:prSet phldrT="[Text]" custT="1"/>
      <dgm:spPr/>
      <dgm:t>
        <a:bodyPr/>
        <a:lstStyle/>
        <a:p>
          <a:r>
            <a:rPr lang="sr-Latn-RS" sz="1400" dirty="0" smtClean="0">
              <a:solidFill>
                <a:schemeClr val="tx1"/>
              </a:solidFill>
              <a:latin typeface="Maiandra GD" pitchFamily="34" charset="0"/>
            </a:rPr>
            <a:t>Oftalmološki:  </a:t>
          </a:r>
          <a:r>
            <a:rPr lang="sr-Latn-CS" sz="1400" b="1" dirty="0" smtClean="0">
              <a:solidFill>
                <a:schemeClr val="tx1"/>
              </a:solidFill>
              <a:latin typeface="Maiandra GD" pitchFamily="34" charset="0"/>
            </a:rPr>
            <a:t>VOD:1/60 n.k. </a:t>
          </a:r>
        </a:p>
        <a:p>
          <a:r>
            <a:rPr lang="sr-Latn-CS" sz="1400" b="1" dirty="0" smtClean="0">
              <a:solidFill>
                <a:schemeClr val="tx1"/>
              </a:solidFill>
              <a:latin typeface="Maiandra GD" pitchFamily="34" charset="0"/>
            </a:rPr>
            <a:t>VOS: 0.5/60 n.k.</a:t>
          </a:r>
        </a:p>
        <a:p>
          <a:r>
            <a:rPr lang="sr-Latn-CS" sz="1400" b="1" dirty="0" smtClean="0">
              <a:solidFill>
                <a:schemeClr val="tx1"/>
              </a:solidFill>
              <a:latin typeface="Maiandra GD" pitchFamily="34" charset="0"/>
            </a:rPr>
            <a:t>FOU: uredan</a:t>
          </a:r>
        </a:p>
        <a:p>
          <a:r>
            <a:rPr lang="sr-Latn-CS" sz="1400" b="1" dirty="0" smtClean="0">
              <a:solidFill>
                <a:schemeClr val="tx1"/>
              </a:solidFill>
              <a:latin typeface="Maiandra GD" pitchFamily="34" charset="0"/>
            </a:rPr>
            <a:t>O</a:t>
          </a:r>
          <a:r>
            <a:rPr lang="sr-Latn-CS" sz="1400" dirty="0" smtClean="0">
              <a:solidFill>
                <a:schemeClr val="tx1"/>
              </a:solidFill>
              <a:latin typeface="Maiandra GD" pitchFamily="34" charset="0"/>
            </a:rPr>
            <a:t>bostrani retrobulbarni neuritis</a:t>
          </a:r>
          <a:endParaRPr lang="en-US" sz="1400" dirty="0">
            <a:solidFill>
              <a:schemeClr val="tx1"/>
            </a:solidFill>
            <a:latin typeface="Maiandra GD" pitchFamily="34" charset="0"/>
          </a:endParaRPr>
        </a:p>
      </dgm:t>
    </dgm:pt>
    <dgm:pt modelId="{EE0B1794-9867-4566-A6CF-895E81051208}" type="parTrans" cxnId="{C8D0D421-4513-470F-8CF3-08128E8E13DE}">
      <dgm:prSet/>
      <dgm:spPr/>
      <dgm:t>
        <a:bodyPr/>
        <a:lstStyle/>
        <a:p>
          <a:endParaRPr lang="en-US" sz="1400">
            <a:latin typeface="Maiandra GD" pitchFamily="34" charset="0"/>
          </a:endParaRPr>
        </a:p>
      </dgm:t>
    </dgm:pt>
    <dgm:pt modelId="{04174715-6DE2-406A-BD62-EDAC412CC86F}" type="sibTrans" cxnId="{C8D0D421-4513-470F-8CF3-08128E8E13DE}">
      <dgm:prSet/>
      <dgm:spPr/>
      <dgm:t>
        <a:bodyPr/>
        <a:lstStyle/>
        <a:p>
          <a:endParaRPr lang="en-US" sz="1400">
            <a:latin typeface="Maiandra GD" pitchFamily="34" charset="0"/>
          </a:endParaRPr>
        </a:p>
      </dgm:t>
    </dgm:pt>
    <dgm:pt modelId="{AA1E681A-D978-473D-ABA1-5607E8C2224D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MR endokranijuma: multiple hiperintenzne lezije supra i infratentorijalno</a:t>
          </a:r>
          <a:endParaRPr lang="en-US" sz="1400" dirty="0">
            <a:latin typeface="Maiandra GD" pitchFamily="34" charset="0"/>
          </a:endParaRPr>
        </a:p>
      </dgm:t>
    </dgm:pt>
    <dgm:pt modelId="{2C03C5FA-6EE2-4229-BE92-38274736B7CA}" type="parTrans" cxnId="{C07E66B0-B852-4202-937A-09726884BEB2}">
      <dgm:prSet/>
      <dgm:spPr/>
      <dgm:t>
        <a:bodyPr/>
        <a:lstStyle/>
        <a:p>
          <a:endParaRPr lang="en-US" sz="1400">
            <a:latin typeface="Maiandra GD" pitchFamily="34" charset="0"/>
          </a:endParaRPr>
        </a:p>
      </dgm:t>
    </dgm:pt>
    <dgm:pt modelId="{80EF5D68-ED88-4F65-B64F-BF8036D02A38}" type="sibTrans" cxnId="{C07E66B0-B852-4202-937A-09726884BEB2}">
      <dgm:prSet/>
      <dgm:spPr/>
      <dgm:t>
        <a:bodyPr/>
        <a:lstStyle/>
        <a:p>
          <a:endParaRPr lang="en-US" sz="1400">
            <a:latin typeface="Maiandra GD" pitchFamily="34" charset="0"/>
          </a:endParaRPr>
        </a:p>
      </dgm:t>
    </dgm:pt>
    <dgm:pt modelId="{63DDE6D3-BF39-48F6-B174-A898D16EC53E}" type="pres">
      <dgm:prSet presAssocID="{607DC619-0360-4949-9DEC-C22EB9409D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04A67-41B1-425D-8013-5B107696D7F3}" type="pres">
      <dgm:prSet presAssocID="{05A34414-2901-4E97-88C5-BBBBD4DFE4A2}" presName="parentText" presStyleLbl="node1" presStyleIdx="0" presStyleCnt="2" custLinFactY="-1077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1172-DCE2-4653-8347-09391AA9150C}" type="pres">
      <dgm:prSet presAssocID="{04174715-6DE2-406A-BD62-EDAC412CC86F}" presName="spacer" presStyleCnt="0"/>
      <dgm:spPr/>
    </dgm:pt>
    <dgm:pt modelId="{5BD61827-410D-406F-9A6F-92EAA41568B6}" type="pres">
      <dgm:prSet presAssocID="{AA1E681A-D978-473D-ABA1-5607E8C2224D}" presName="parentText" presStyleLbl="node1" presStyleIdx="1" presStyleCnt="2" custLinFactNeighborY="-75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A87FB-1A1E-4AC2-BE7F-3CCEC656D9CC}" type="presOf" srcId="{AA1E681A-D978-473D-ABA1-5607E8C2224D}" destId="{5BD61827-410D-406F-9A6F-92EAA41568B6}" srcOrd="0" destOrd="0" presId="urn:microsoft.com/office/officeart/2005/8/layout/vList2"/>
    <dgm:cxn modelId="{5A71F104-8545-4994-A7BC-CA162BD379AC}" type="presOf" srcId="{607DC619-0360-4949-9DEC-C22EB9409DFD}" destId="{63DDE6D3-BF39-48F6-B174-A898D16EC53E}" srcOrd="0" destOrd="0" presId="urn:microsoft.com/office/officeart/2005/8/layout/vList2"/>
    <dgm:cxn modelId="{14AC1019-F87D-439F-B95E-F11255EDD17E}" type="presOf" srcId="{05A34414-2901-4E97-88C5-BBBBD4DFE4A2}" destId="{72D04A67-41B1-425D-8013-5B107696D7F3}" srcOrd="0" destOrd="0" presId="urn:microsoft.com/office/officeart/2005/8/layout/vList2"/>
    <dgm:cxn modelId="{C8D0D421-4513-470F-8CF3-08128E8E13DE}" srcId="{607DC619-0360-4949-9DEC-C22EB9409DFD}" destId="{05A34414-2901-4E97-88C5-BBBBD4DFE4A2}" srcOrd="0" destOrd="0" parTransId="{EE0B1794-9867-4566-A6CF-895E81051208}" sibTransId="{04174715-6DE2-406A-BD62-EDAC412CC86F}"/>
    <dgm:cxn modelId="{C07E66B0-B852-4202-937A-09726884BEB2}" srcId="{607DC619-0360-4949-9DEC-C22EB9409DFD}" destId="{AA1E681A-D978-473D-ABA1-5607E8C2224D}" srcOrd="1" destOrd="0" parTransId="{2C03C5FA-6EE2-4229-BE92-38274736B7CA}" sibTransId="{80EF5D68-ED88-4F65-B64F-BF8036D02A38}"/>
    <dgm:cxn modelId="{0CE1282D-882D-49E6-AB61-CD463C71D547}" type="presParOf" srcId="{63DDE6D3-BF39-48F6-B174-A898D16EC53E}" destId="{72D04A67-41B1-425D-8013-5B107696D7F3}" srcOrd="0" destOrd="0" presId="urn:microsoft.com/office/officeart/2005/8/layout/vList2"/>
    <dgm:cxn modelId="{30A5F776-4CD7-4578-9317-13E10CF689BA}" type="presParOf" srcId="{63DDE6D3-BF39-48F6-B174-A898D16EC53E}" destId="{4B4C1172-DCE2-4653-8347-09391AA9150C}" srcOrd="1" destOrd="0" presId="urn:microsoft.com/office/officeart/2005/8/layout/vList2"/>
    <dgm:cxn modelId="{C0943884-9332-402A-AC10-80C3EA361903}" type="presParOf" srcId="{63DDE6D3-BF39-48F6-B174-A898D16EC53E}" destId="{5BD61827-410D-406F-9A6F-92EAA41568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F0C3D-6F41-42B2-9238-E93CB049993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3F42CF-57CF-45AC-9FF7-B11CEA1B5DD6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Neurološki nalaz</a:t>
          </a:r>
          <a:endParaRPr lang="en-US" sz="1200" dirty="0">
            <a:latin typeface="Maiandra GD" pitchFamily="34" charset="0"/>
          </a:endParaRPr>
        </a:p>
      </dgm:t>
    </dgm:pt>
    <dgm:pt modelId="{BBB96B76-C104-41BE-BBB9-B4DC1DEC1C68}" type="parTrans" cxnId="{B6E263CD-0454-4F1C-8851-BF74DB404FC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8BD0FFF2-03B6-4517-9F20-FAF5BDE175C8}" type="sibTrans" cxnId="{B6E263CD-0454-4F1C-8851-BF74DB404FC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5D934B40-AE64-468D-8B8C-F9C17DDF2F5C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KN: </a:t>
          </a:r>
          <a:r>
            <a:rPr lang="sr-Latn-CS" sz="1400" dirty="0" smtClean="0">
              <a:latin typeface="Maiandra GD" pitchFamily="34" charset="0"/>
            </a:rPr>
            <a:t>broji prste na 1 metar obostrano, centralni skotom obostrano. Desni centralni facijalis, jezik lako devira u levo. </a:t>
          </a:r>
          <a:endParaRPr lang="en-US" sz="1400" dirty="0">
            <a:latin typeface="Maiandra GD" pitchFamily="34" charset="0"/>
          </a:endParaRPr>
        </a:p>
      </dgm:t>
    </dgm:pt>
    <dgm:pt modelId="{264026AB-9611-4058-98BF-D1AE12D63767}" type="parTrans" cxnId="{F7BE231B-C0A1-46C4-B359-EF2CB453546F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DCDD46E5-9029-42CE-B74A-048DE6158C3F}" type="sibTrans" cxnId="{F7BE231B-C0A1-46C4-B359-EF2CB453546F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1649DE8-F4D9-498D-A9CC-126FC88535CB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GE: B</a:t>
          </a:r>
          <a:r>
            <a:rPr lang="sr-Latn-CS" sz="1400" dirty="0" smtClean="0">
              <a:latin typeface="Maiandra GD" pitchFamily="34" charset="0"/>
            </a:rPr>
            <a:t>laga globalna slabost, više distalno, slabost stiska šake, više desno. MR obostrano pojačani, više desno. Slabost fiksacije pri probi tonjenja. Disdijadohokineza desno.</a:t>
          </a:r>
          <a:endParaRPr lang="en-US" sz="1400" dirty="0">
            <a:latin typeface="Maiandra GD" pitchFamily="34" charset="0"/>
          </a:endParaRPr>
        </a:p>
      </dgm:t>
    </dgm:pt>
    <dgm:pt modelId="{A80FA702-A3E5-40FC-9E17-3085425C4350}" type="parTrans" cxnId="{D4AAF958-F320-423A-9AAB-F0E7B58D2C4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C6AE690-07BF-4020-A73A-0D1F420E5C6F}" type="sibTrans" cxnId="{D4AAF958-F320-423A-9AAB-F0E7B58D2C4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DBA90178-CF40-499A-90E1-D52324AEAEEC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Dg</a:t>
          </a:r>
          <a:endParaRPr lang="en-US" sz="1200" dirty="0">
            <a:latin typeface="Maiandra GD" pitchFamily="34" charset="0"/>
          </a:endParaRPr>
        </a:p>
      </dgm:t>
    </dgm:pt>
    <dgm:pt modelId="{9371854B-A66F-4F3B-8D92-76B31EB0E149}" type="parTrans" cxnId="{1A9FB600-F5DC-4AAB-90C4-9BED87E3564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1A19FB0F-17A9-4625-A05F-89345B140FE2}" type="sibTrans" cxnId="{1A9FB600-F5DC-4AAB-90C4-9BED87E3564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F0B78227-A2B6-4E06-BBDF-08712777D1F5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Oligoklonalne IgG trake u likvoru, serum  normalan</a:t>
          </a:r>
          <a:endParaRPr lang="en-US" sz="1400" dirty="0">
            <a:latin typeface="Maiandra GD" pitchFamily="34" charset="0"/>
          </a:endParaRPr>
        </a:p>
      </dgm:t>
    </dgm:pt>
    <dgm:pt modelId="{F86A3089-3A46-4497-A0F1-BD94D9F24023}" type="parTrans" cxnId="{C99905EA-1C76-4A46-BFD7-B542AC2519A2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791CCA19-5B4E-48E8-BFEF-383C26B80E8F}" type="sibTrans" cxnId="{C99905EA-1C76-4A46-BFD7-B542AC2519A2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FD6CD318-6F55-4632-9D01-C434F45B1D9B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UZ srca: b.o.</a:t>
          </a:r>
          <a:endParaRPr lang="en-US" sz="1400" dirty="0">
            <a:latin typeface="Maiandra GD" pitchFamily="34" charset="0"/>
          </a:endParaRPr>
        </a:p>
      </dgm:t>
    </dgm:pt>
    <dgm:pt modelId="{966D8525-BBD9-471E-938E-BC2F9BE6CA87}" type="parTrans" cxnId="{B1935A64-11AD-47D4-B22F-2165F31C18DD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DD99153E-5DD7-4F3E-B306-850B40D6DF6D}" type="sibTrans" cxnId="{B1935A64-11AD-47D4-B22F-2165F31C18DD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455BDA7-0B57-4288-9A67-DE34B3EF0B7D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DE: </a:t>
          </a:r>
          <a:r>
            <a:rPr lang="sr-Latn-CS" sz="1400" dirty="0" smtClean="0">
              <a:latin typeface="Maiandra GD" pitchFamily="34" charset="0"/>
            </a:rPr>
            <a:t>Blaga globalna slabost više desno. MR pojačani više desno. Slabost fiksacije desne noge pri Mingazzini probi. Plantarni odgovor fleksioni obostrano. </a:t>
          </a:r>
          <a:endParaRPr lang="en-US" sz="1400" dirty="0">
            <a:latin typeface="Maiandra GD" pitchFamily="34" charset="0"/>
          </a:endParaRPr>
        </a:p>
      </dgm:t>
    </dgm:pt>
    <dgm:pt modelId="{80305812-B202-4CF2-9254-02437F83ADE1}" type="parTrans" cxnId="{DE10ED5A-FE37-4CEF-9284-8DE4B44F9F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3A2F539-8034-42A4-A537-677CD1CFB637}" type="sibTrans" cxnId="{DE10ED5A-FE37-4CEF-9284-8DE4B44F9F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EE7C54D8-982F-432A-B704-4EB8E3976AB6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Blaga ataksija obostrano na DE. </a:t>
          </a:r>
          <a:endParaRPr lang="en-US" sz="1400" dirty="0">
            <a:latin typeface="Maiandra GD" pitchFamily="34" charset="0"/>
          </a:endParaRPr>
        </a:p>
      </dgm:t>
    </dgm:pt>
    <dgm:pt modelId="{1A958598-6940-4EBB-A0E4-DE9A5F83F1DC}" type="parTrans" cxnId="{D38E5611-BA6F-4101-A689-AE80EC561C8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5DC994EB-B8C1-42FE-BDE0-6642EB56F694}" type="sibTrans" cxnId="{D38E5611-BA6F-4101-A689-AE80EC561C81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8BD3BADD-ACC1-4866-8555-B7F5F2069C28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Hod lako ataksičan, neograničen.</a:t>
          </a:r>
          <a:endParaRPr lang="en-US" sz="1400" dirty="0">
            <a:latin typeface="Maiandra GD" pitchFamily="34" charset="0"/>
          </a:endParaRPr>
        </a:p>
      </dgm:t>
    </dgm:pt>
    <dgm:pt modelId="{D5655C8D-CF80-48C7-B58B-0B68860D5012}" type="parTrans" cxnId="{85E90145-3554-4947-A570-5E4B28141E4D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B4025BA-1654-4CC8-98A5-71731E18678E}" type="sibTrans" cxnId="{85E90145-3554-4947-A570-5E4B28141E4D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32573595-FCBC-4477-A3AB-C4FFC97D2185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Imunološke analize (ANA, ACA)-nalazi uredni</a:t>
          </a:r>
          <a:endParaRPr lang="en-US" sz="1400" dirty="0">
            <a:latin typeface="Maiandra GD" pitchFamily="34" charset="0"/>
          </a:endParaRPr>
        </a:p>
      </dgm:t>
    </dgm:pt>
    <dgm:pt modelId="{3E2EEA85-347A-49A8-9096-6DFEFB41B43D}" type="parTrans" cxnId="{3A4BDCA2-C125-471C-8541-E7122C09913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108359A7-CD1A-4D85-830D-A083DACEBD2C}" type="sibTrans" cxnId="{3A4BDCA2-C125-471C-8541-E7122C09913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687EBC6C-49DB-4915-8B9E-1DDAE39AF336}">
      <dgm:prSet phldrT="[Text]" custT="1"/>
      <dgm:spPr/>
      <dgm:t>
        <a:bodyPr/>
        <a:lstStyle/>
        <a:p>
          <a:r>
            <a:rPr lang="sr-Latn-RS" sz="1800" b="1" dirty="0" smtClean="0">
              <a:latin typeface="Maiandra GD" pitchFamily="34" charset="0"/>
            </a:rPr>
            <a:t>EDSS: 5.0</a:t>
          </a:r>
          <a:endParaRPr lang="en-US" sz="1800" b="1" dirty="0">
            <a:latin typeface="Maiandra GD" pitchFamily="34" charset="0"/>
          </a:endParaRPr>
        </a:p>
      </dgm:t>
    </dgm:pt>
    <dgm:pt modelId="{0ACD9CA1-4880-4DBD-A005-B77FB6A83D51}" type="parTrans" cxnId="{BA1122B3-4F7E-49F1-9F0D-4A347E8F303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F63B4F49-30A5-48EF-9475-117C84AEFEDD}" type="sibTrans" cxnId="{BA1122B3-4F7E-49F1-9F0D-4A347E8F303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719078D1-E812-45E4-BEC5-3802360702FC}">
      <dgm:prSet phldrT="[Text]" custT="1"/>
      <dgm:spPr/>
      <dgm:t>
        <a:bodyPr/>
        <a:lstStyle/>
        <a:p>
          <a:r>
            <a:rPr lang="sr-Latn-RS" sz="1800" b="1" dirty="0" smtClean="0">
              <a:latin typeface="Maiandra GD" pitchFamily="34" charset="0"/>
            </a:rPr>
            <a:t>FS: </a:t>
          </a:r>
          <a:r>
            <a:rPr lang="sr-Latn-RS" sz="1600" b="1" dirty="0" smtClean="0">
              <a:solidFill>
                <a:srgbClr val="FF0000"/>
              </a:solidFill>
              <a:latin typeface="Maiandra GD" pitchFamily="34" charset="0"/>
            </a:rPr>
            <a:t>optikus bilateralno + piramidni + cerebelarni + senzibilitet</a:t>
          </a:r>
          <a:endParaRPr lang="en-US" sz="1600" b="1" dirty="0">
            <a:solidFill>
              <a:srgbClr val="FF0000"/>
            </a:solidFill>
            <a:latin typeface="Maiandra GD" pitchFamily="34" charset="0"/>
          </a:endParaRPr>
        </a:p>
      </dgm:t>
    </dgm:pt>
    <dgm:pt modelId="{769A4E9D-F77A-4365-8ACE-CD02A0C8BF50}" type="parTrans" cxnId="{D74A33C9-941C-440B-9C3B-48E6F4C6768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B1CD9BB1-8B16-4A08-A579-7BC9991424A0}" type="sibTrans" cxnId="{D74A33C9-941C-440B-9C3B-48E6F4C6768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D1B6040-7F05-4404-B8BC-D29DF9EDBBD6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 Lako snižen vibracioni senzibilitet  na DE. </a:t>
          </a:r>
          <a:endParaRPr lang="en-US" sz="1400" dirty="0">
            <a:latin typeface="Maiandra GD" pitchFamily="34" charset="0"/>
          </a:endParaRPr>
        </a:p>
      </dgm:t>
    </dgm:pt>
    <dgm:pt modelId="{E268C9C3-8D19-4AF0-9ACE-0376CD9B17AD}" type="parTrans" cxnId="{3E5AAD51-2C2E-4488-A5EE-87A4122B10D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149AE6B4-45C7-429E-9BF8-2EBD9115B057}" type="sibTrans" cxnId="{3E5AAD51-2C2E-4488-A5EE-87A4122B10D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A8014EE7-B1DD-4AF6-919B-9D0A6D07747D}" type="pres">
      <dgm:prSet presAssocID="{D1AF0C3D-6F41-42B2-9238-E93CB0499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C02A3-9E9B-4B71-9A1A-564A589AB745}" type="pres">
      <dgm:prSet presAssocID="{543F42CF-57CF-45AC-9FF7-B11CEA1B5DD6}" presName="parentLin" presStyleCnt="0"/>
      <dgm:spPr/>
    </dgm:pt>
    <dgm:pt modelId="{D85DD22C-42F0-4F67-A8AB-949314172370}" type="pres">
      <dgm:prSet presAssocID="{543F42CF-57CF-45AC-9FF7-B11CEA1B5DD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C2B515-BA16-4EFB-AE3C-3C867DA4EB01}" type="pres">
      <dgm:prSet presAssocID="{543F42CF-57CF-45AC-9FF7-B11CEA1B5DD6}" presName="parentText" presStyleLbl="node1" presStyleIdx="0" presStyleCnt="2" custScaleY="438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42F2-13DB-4645-BE43-FCE090EEE143}" type="pres">
      <dgm:prSet presAssocID="{543F42CF-57CF-45AC-9FF7-B11CEA1B5DD6}" presName="negativeSpace" presStyleCnt="0"/>
      <dgm:spPr/>
    </dgm:pt>
    <dgm:pt modelId="{5F150231-9A55-4E3B-A078-97AB6502F590}" type="pres">
      <dgm:prSet presAssocID="{543F42CF-57CF-45AC-9FF7-B11CEA1B5DD6}" presName="childText" presStyleLbl="conFgAcc1" presStyleIdx="0" presStyleCnt="2" custLinFactNeighborX="1754" custLinFactNeighborY="3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4F85-2C15-47C7-8F64-5E4D0D2D9732}" type="pres">
      <dgm:prSet presAssocID="{8BD0FFF2-03B6-4517-9F20-FAF5BDE175C8}" presName="spaceBetweenRectangles" presStyleCnt="0"/>
      <dgm:spPr/>
    </dgm:pt>
    <dgm:pt modelId="{F8F828D7-BC7D-45C6-B195-50DCB696A7C5}" type="pres">
      <dgm:prSet presAssocID="{DBA90178-CF40-499A-90E1-D52324AEAEEC}" presName="parentLin" presStyleCnt="0"/>
      <dgm:spPr/>
    </dgm:pt>
    <dgm:pt modelId="{D2D8D34B-6698-4FE5-9470-1C01B43097ED}" type="pres">
      <dgm:prSet presAssocID="{DBA90178-CF40-499A-90E1-D52324AEAE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5A02AE-7C89-43C6-A6BE-4DFED508A0F9}" type="pres">
      <dgm:prSet presAssocID="{DBA90178-CF40-499A-90E1-D52324AEAEEC}" presName="parentText" presStyleLbl="node1" presStyleIdx="1" presStyleCnt="2" custScaleY="435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5AA8B-6609-45A2-B2E5-1E67C72CC565}" type="pres">
      <dgm:prSet presAssocID="{DBA90178-CF40-499A-90E1-D52324AEAEEC}" presName="negativeSpace" presStyleCnt="0"/>
      <dgm:spPr/>
    </dgm:pt>
    <dgm:pt modelId="{0AFC7E86-3745-4214-A017-C8B742613353}" type="pres">
      <dgm:prSet presAssocID="{DBA90178-CF40-499A-90E1-D52324AEAEE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EFF65-7F9B-476C-A07E-4A58D1B63C52}" type="presOf" srcId="{DBA90178-CF40-499A-90E1-D52324AEAEEC}" destId="{105A02AE-7C89-43C6-A6BE-4DFED508A0F9}" srcOrd="1" destOrd="0" presId="urn:microsoft.com/office/officeart/2005/8/layout/list1"/>
    <dgm:cxn modelId="{C99905EA-1C76-4A46-BFD7-B542AC2519A2}" srcId="{DBA90178-CF40-499A-90E1-D52324AEAEEC}" destId="{F0B78227-A2B6-4E06-BBDF-08712777D1F5}" srcOrd="0" destOrd="0" parTransId="{F86A3089-3A46-4497-A0F1-BD94D9F24023}" sibTransId="{791CCA19-5B4E-48E8-BFEF-383C26B80E8F}"/>
    <dgm:cxn modelId="{1CC582D8-403F-4F84-9B00-E8F66B5E2E74}" type="presOf" srcId="{8BD3BADD-ACC1-4866-8555-B7F5F2069C28}" destId="{5F150231-9A55-4E3B-A078-97AB6502F590}" srcOrd="0" destOrd="5" presId="urn:microsoft.com/office/officeart/2005/8/layout/list1"/>
    <dgm:cxn modelId="{58E72C83-CBB8-4858-A91B-8C0183205AE8}" type="presOf" srcId="{01649DE8-F4D9-498D-A9CC-126FC88535CB}" destId="{5F150231-9A55-4E3B-A078-97AB6502F590}" srcOrd="0" destOrd="1" presId="urn:microsoft.com/office/officeart/2005/8/layout/list1"/>
    <dgm:cxn modelId="{60E52DA2-B3C8-4821-BF64-2D16C0D58FF6}" type="presOf" srcId="{543F42CF-57CF-45AC-9FF7-B11CEA1B5DD6}" destId="{45C2B515-BA16-4EFB-AE3C-3C867DA4EB01}" srcOrd="1" destOrd="0" presId="urn:microsoft.com/office/officeart/2005/8/layout/list1"/>
    <dgm:cxn modelId="{D74A33C9-941C-440B-9C3B-48E6F4C67680}" srcId="{543F42CF-57CF-45AC-9FF7-B11CEA1B5DD6}" destId="{719078D1-E812-45E4-BEC5-3802360702FC}" srcOrd="7" destOrd="0" parTransId="{769A4E9D-F77A-4365-8ACE-CD02A0C8BF50}" sibTransId="{B1CD9BB1-8B16-4A08-A579-7BC9991424A0}"/>
    <dgm:cxn modelId="{DE10ED5A-FE37-4CEF-9284-8DE4B44F9F1C}" srcId="{543F42CF-57CF-45AC-9FF7-B11CEA1B5DD6}" destId="{C455BDA7-0B57-4288-9A67-DE34B3EF0B7D}" srcOrd="2" destOrd="0" parTransId="{80305812-B202-4CF2-9254-02437F83ADE1}" sibTransId="{C3A2F539-8034-42A4-A537-677CD1CFB637}"/>
    <dgm:cxn modelId="{4AFD3989-3AFE-44E9-85FF-7FCC140874C5}" type="presOf" srcId="{719078D1-E812-45E4-BEC5-3802360702FC}" destId="{5F150231-9A55-4E3B-A078-97AB6502F590}" srcOrd="0" destOrd="7" presId="urn:microsoft.com/office/officeart/2005/8/layout/list1"/>
    <dgm:cxn modelId="{80214F4A-189B-494C-92F7-4441780480FB}" type="presOf" srcId="{EE7C54D8-982F-432A-B704-4EB8E3976AB6}" destId="{5F150231-9A55-4E3B-A078-97AB6502F590}" srcOrd="0" destOrd="3" presId="urn:microsoft.com/office/officeart/2005/8/layout/list1"/>
    <dgm:cxn modelId="{0437ED54-3784-4207-AFCB-326334A3629F}" type="presOf" srcId="{CD1B6040-7F05-4404-B8BC-D29DF9EDBBD6}" destId="{5F150231-9A55-4E3B-A078-97AB6502F590}" srcOrd="0" destOrd="4" presId="urn:microsoft.com/office/officeart/2005/8/layout/list1"/>
    <dgm:cxn modelId="{B6E263CD-0454-4F1C-8851-BF74DB404FC1}" srcId="{D1AF0C3D-6F41-42B2-9238-E93CB0499932}" destId="{543F42CF-57CF-45AC-9FF7-B11CEA1B5DD6}" srcOrd="0" destOrd="0" parTransId="{BBB96B76-C104-41BE-BBB9-B4DC1DEC1C68}" sibTransId="{8BD0FFF2-03B6-4517-9F20-FAF5BDE175C8}"/>
    <dgm:cxn modelId="{D38E5611-BA6F-4101-A689-AE80EC561C81}" srcId="{543F42CF-57CF-45AC-9FF7-B11CEA1B5DD6}" destId="{EE7C54D8-982F-432A-B704-4EB8E3976AB6}" srcOrd="3" destOrd="0" parTransId="{1A958598-6940-4EBB-A0E4-DE9A5F83F1DC}" sibTransId="{5DC994EB-B8C1-42FE-BDE0-6642EB56F694}"/>
    <dgm:cxn modelId="{977525E7-9466-4E48-8C5F-1D5656C697C4}" type="presOf" srcId="{F0B78227-A2B6-4E06-BBDF-08712777D1F5}" destId="{0AFC7E86-3745-4214-A017-C8B742613353}" srcOrd="0" destOrd="0" presId="urn:microsoft.com/office/officeart/2005/8/layout/list1"/>
    <dgm:cxn modelId="{252465CA-E336-416D-BEC8-73FBD9C327AA}" type="presOf" srcId="{FD6CD318-6F55-4632-9D01-C434F45B1D9B}" destId="{0AFC7E86-3745-4214-A017-C8B742613353}" srcOrd="0" destOrd="2" presId="urn:microsoft.com/office/officeart/2005/8/layout/list1"/>
    <dgm:cxn modelId="{CA536558-B391-4123-AB2F-3DC2724D9DEE}" type="presOf" srcId="{543F42CF-57CF-45AC-9FF7-B11CEA1B5DD6}" destId="{D85DD22C-42F0-4F67-A8AB-949314172370}" srcOrd="0" destOrd="0" presId="urn:microsoft.com/office/officeart/2005/8/layout/list1"/>
    <dgm:cxn modelId="{086F9C52-C4B4-427C-B9E0-7FA79B18389A}" type="presOf" srcId="{D1AF0C3D-6F41-42B2-9238-E93CB0499932}" destId="{A8014EE7-B1DD-4AF6-919B-9D0A6D07747D}" srcOrd="0" destOrd="0" presId="urn:microsoft.com/office/officeart/2005/8/layout/list1"/>
    <dgm:cxn modelId="{85E90145-3554-4947-A570-5E4B28141E4D}" srcId="{543F42CF-57CF-45AC-9FF7-B11CEA1B5DD6}" destId="{8BD3BADD-ACC1-4866-8555-B7F5F2069C28}" srcOrd="5" destOrd="0" parTransId="{D5655C8D-CF80-48C7-B58B-0B68860D5012}" sibTransId="{0B4025BA-1654-4CC8-98A5-71731E18678E}"/>
    <dgm:cxn modelId="{1A9FB600-F5DC-4AAB-90C4-9BED87E35641}" srcId="{D1AF0C3D-6F41-42B2-9238-E93CB0499932}" destId="{DBA90178-CF40-499A-90E1-D52324AEAEEC}" srcOrd="1" destOrd="0" parTransId="{9371854B-A66F-4F3B-8D92-76B31EB0E149}" sibTransId="{1A19FB0F-17A9-4625-A05F-89345B140FE2}"/>
    <dgm:cxn modelId="{BA1122B3-4F7E-49F1-9F0D-4A347E8F3033}" srcId="{543F42CF-57CF-45AC-9FF7-B11CEA1B5DD6}" destId="{687EBC6C-49DB-4915-8B9E-1DDAE39AF336}" srcOrd="6" destOrd="0" parTransId="{0ACD9CA1-4880-4DBD-A005-B77FB6A83D51}" sibTransId="{F63B4F49-30A5-48EF-9475-117C84AEFEDD}"/>
    <dgm:cxn modelId="{DA489716-ED58-4CDC-B7C7-A4DB9C7508EC}" type="presOf" srcId="{C455BDA7-0B57-4288-9A67-DE34B3EF0B7D}" destId="{5F150231-9A55-4E3B-A078-97AB6502F590}" srcOrd="0" destOrd="2" presId="urn:microsoft.com/office/officeart/2005/8/layout/list1"/>
    <dgm:cxn modelId="{3E5AAD51-2C2E-4488-A5EE-87A4122B10DE}" srcId="{543F42CF-57CF-45AC-9FF7-B11CEA1B5DD6}" destId="{CD1B6040-7F05-4404-B8BC-D29DF9EDBBD6}" srcOrd="4" destOrd="0" parTransId="{E268C9C3-8D19-4AF0-9ACE-0376CD9B17AD}" sibTransId="{149AE6B4-45C7-429E-9BF8-2EBD9115B057}"/>
    <dgm:cxn modelId="{F7BE231B-C0A1-46C4-B359-EF2CB453546F}" srcId="{543F42CF-57CF-45AC-9FF7-B11CEA1B5DD6}" destId="{5D934B40-AE64-468D-8B8C-F9C17DDF2F5C}" srcOrd="0" destOrd="0" parTransId="{264026AB-9611-4058-98BF-D1AE12D63767}" sibTransId="{DCDD46E5-9029-42CE-B74A-048DE6158C3F}"/>
    <dgm:cxn modelId="{3A4BDCA2-C125-471C-8541-E7122C099139}" srcId="{DBA90178-CF40-499A-90E1-D52324AEAEEC}" destId="{32573595-FCBC-4477-A3AB-C4FFC97D2185}" srcOrd="1" destOrd="0" parTransId="{3E2EEA85-347A-49A8-9096-6DFEFB41B43D}" sibTransId="{108359A7-CD1A-4D85-830D-A083DACEBD2C}"/>
    <dgm:cxn modelId="{774E5F83-77B2-4454-A53F-0CB164F16D3B}" type="presOf" srcId="{5D934B40-AE64-468D-8B8C-F9C17DDF2F5C}" destId="{5F150231-9A55-4E3B-A078-97AB6502F590}" srcOrd="0" destOrd="0" presId="urn:microsoft.com/office/officeart/2005/8/layout/list1"/>
    <dgm:cxn modelId="{9A5DBFC9-9B9E-4818-B4F5-A3223CAFA6BD}" type="presOf" srcId="{DBA90178-CF40-499A-90E1-D52324AEAEEC}" destId="{D2D8D34B-6698-4FE5-9470-1C01B43097ED}" srcOrd="0" destOrd="0" presId="urn:microsoft.com/office/officeart/2005/8/layout/list1"/>
    <dgm:cxn modelId="{D4AAF958-F320-423A-9AAB-F0E7B58D2C4C}" srcId="{543F42CF-57CF-45AC-9FF7-B11CEA1B5DD6}" destId="{01649DE8-F4D9-498D-A9CC-126FC88535CB}" srcOrd="1" destOrd="0" parTransId="{A80FA702-A3E5-40FC-9E17-3085425C4350}" sibTransId="{CC6AE690-07BF-4020-A73A-0D1F420E5C6F}"/>
    <dgm:cxn modelId="{B1935A64-11AD-47D4-B22F-2165F31C18DD}" srcId="{DBA90178-CF40-499A-90E1-D52324AEAEEC}" destId="{FD6CD318-6F55-4632-9D01-C434F45B1D9B}" srcOrd="2" destOrd="0" parTransId="{966D8525-BBD9-471E-938E-BC2F9BE6CA87}" sibTransId="{DD99153E-5DD7-4F3E-B306-850B40D6DF6D}"/>
    <dgm:cxn modelId="{1A4DA083-A8A3-47C4-874F-009DC1E2F3CF}" type="presOf" srcId="{687EBC6C-49DB-4915-8B9E-1DDAE39AF336}" destId="{5F150231-9A55-4E3B-A078-97AB6502F590}" srcOrd="0" destOrd="6" presId="urn:microsoft.com/office/officeart/2005/8/layout/list1"/>
    <dgm:cxn modelId="{0EFF7D9E-E6E3-4C59-BB63-EC291CAAE475}" type="presOf" srcId="{32573595-FCBC-4477-A3AB-C4FFC97D2185}" destId="{0AFC7E86-3745-4214-A017-C8B742613353}" srcOrd="0" destOrd="1" presId="urn:microsoft.com/office/officeart/2005/8/layout/list1"/>
    <dgm:cxn modelId="{9365DD4C-17CC-4877-8964-85A53025CB01}" type="presParOf" srcId="{A8014EE7-B1DD-4AF6-919B-9D0A6D07747D}" destId="{377C02A3-9E9B-4B71-9A1A-564A589AB745}" srcOrd="0" destOrd="0" presId="urn:microsoft.com/office/officeart/2005/8/layout/list1"/>
    <dgm:cxn modelId="{322ABECE-9FAC-4921-986D-8FB62B47BFA7}" type="presParOf" srcId="{377C02A3-9E9B-4B71-9A1A-564A589AB745}" destId="{D85DD22C-42F0-4F67-A8AB-949314172370}" srcOrd="0" destOrd="0" presId="urn:microsoft.com/office/officeart/2005/8/layout/list1"/>
    <dgm:cxn modelId="{E553E035-D223-4018-9E02-CE656E19DDE4}" type="presParOf" srcId="{377C02A3-9E9B-4B71-9A1A-564A589AB745}" destId="{45C2B515-BA16-4EFB-AE3C-3C867DA4EB01}" srcOrd="1" destOrd="0" presId="urn:microsoft.com/office/officeart/2005/8/layout/list1"/>
    <dgm:cxn modelId="{B6761F0D-B574-4FB4-A7FA-10712D9E8C5F}" type="presParOf" srcId="{A8014EE7-B1DD-4AF6-919B-9D0A6D07747D}" destId="{9BC542F2-13DB-4645-BE43-FCE090EEE143}" srcOrd="1" destOrd="0" presId="urn:microsoft.com/office/officeart/2005/8/layout/list1"/>
    <dgm:cxn modelId="{C025FE22-F7FD-495F-B5E9-DF668F0B0EFD}" type="presParOf" srcId="{A8014EE7-B1DD-4AF6-919B-9D0A6D07747D}" destId="{5F150231-9A55-4E3B-A078-97AB6502F590}" srcOrd="2" destOrd="0" presId="urn:microsoft.com/office/officeart/2005/8/layout/list1"/>
    <dgm:cxn modelId="{6BE476D0-32CB-4919-BDBD-A4B806E5D9A6}" type="presParOf" srcId="{A8014EE7-B1DD-4AF6-919B-9D0A6D07747D}" destId="{152E4F85-2C15-47C7-8F64-5E4D0D2D9732}" srcOrd="3" destOrd="0" presId="urn:microsoft.com/office/officeart/2005/8/layout/list1"/>
    <dgm:cxn modelId="{A11EEDA8-E0F7-4603-8515-26E4BE9B1E7C}" type="presParOf" srcId="{A8014EE7-B1DD-4AF6-919B-9D0A6D07747D}" destId="{F8F828D7-BC7D-45C6-B195-50DCB696A7C5}" srcOrd="4" destOrd="0" presId="urn:microsoft.com/office/officeart/2005/8/layout/list1"/>
    <dgm:cxn modelId="{13633D47-3E32-4BC1-87A0-3D0A02D1D23A}" type="presParOf" srcId="{F8F828D7-BC7D-45C6-B195-50DCB696A7C5}" destId="{D2D8D34B-6698-4FE5-9470-1C01B43097ED}" srcOrd="0" destOrd="0" presId="urn:microsoft.com/office/officeart/2005/8/layout/list1"/>
    <dgm:cxn modelId="{C4845291-6C1C-419C-B371-47AC41B66560}" type="presParOf" srcId="{F8F828D7-BC7D-45C6-B195-50DCB696A7C5}" destId="{105A02AE-7C89-43C6-A6BE-4DFED508A0F9}" srcOrd="1" destOrd="0" presId="urn:microsoft.com/office/officeart/2005/8/layout/list1"/>
    <dgm:cxn modelId="{7813AC1B-E21E-4BBC-AC9B-1503D1FCCE85}" type="presParOf" srcId="{A8014EE7-B1DD-4AF6-919B-9D0A6D07747D}" destId="{69B5AA8B-6609-45A2-B2E5-1E67C72CC565}" srcOrd="5" destOrd="0" presId="urn:microsoft.com/office/officeart/2005/8/layout/list1"/>
    <dgm:cxn modelId="{F7650296-BD77-493B-B138-C1F22F955FCA}" type="presParOf" srcId="{A8014EE7-B1DD-4AF6-919B-9D0A6D07747D}" destId="{0AFC7E86-3745-4214-A017-C8B7426133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F0C3D-6F41-42B2-9238-E93CB049993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3F42CF-57CF-45AC-9FF7-B11CEA1B5DD6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Neurološki nalaz</a:t>
          </a:r>
          <a:endParaRPr lang="en-US" sz="1200" dirty="0">
            <a:latin typeface="Maiandra GD" pitchFamily="34" charset="0"/>
          </a:endParaRPr>
        </a:p>
      </dgm:t>
    </dgm:pt>
    <dgm:pt modelId="{BBB96B76-C104-41BE-BBB9-B4DC1DEC1C68}" type="parTrans" cxnId="{B6E263CD-0454-4F1C-8851-BF74DB404FC1}">
      <dgm:prSet/>
      <dgm:spPr/>
      <dgm:t>
        <a:bodyPr/>
        <a:lstStyle/>
        <a:p>
          <a:endParaRPr lang="en-US"/>
        </a:p>
      </dgm:t>
    </dgm:pt>
    <dgm:pt modelId="{8BD0FFF2-03B6-4517-9F20-FAF5BDE175C8}" type="sibTrans" cxnId="{B6E263CD-0454-4F1C-8851-BF74DB404FC1}">
      <dgm:prSet/>
      <dgm:spPr/>
      <dgm:t>
        <a:bodyPr/>
        <a:lstStyle/>
        <a:p>
          <a:endParaRPr lang="en-US"/>
        </a:p>
      </dgm:t>
    </dgm:pt>
    <dgm:pt modelId="{5D934B40-AE64-468D-8B8C-F9C17DDF2F5C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KN: </a:t>
          </a:r>
          <a:r>
            <a:rPr lang="sr-Latn-CS" sz="1400" dirty="0" smtClean="0">
              <a:latin typeface="Maiandra GD" pitchFamily="34" charset="0"/>
            </a:rPr>
            <a:t>Vid oslabljen, levim okom broji prste na 3m, desnim na 2m. Ostali nalaz je uredan.</a:t>
          </a:r>
          <a:endParaRPr lang="en-US" sz="1400" dirty="0">
            <a:latin typeface="Maiandra GD" pitchFamily="34" charset="0"/>
          </a:endParaRPr>
        </a:p>
      </dgm:t>
    </dgm:pt>
    <dgm:pt modelId="{264026AB-9611-4058-98BF-D1AE12D63767}" type="parTrans" cxnId="{F7BE231B-C0A1-46C4-B359-EF2CB453546F}">
      <dgm:prSet/>
      <dgm:spPr/>
      <dgm:t>
        <a:bodyPr/>
        <a:lstStyle/>
        <a:p>
          <a:endParaRPr lang="en-US"/>
        </a:p>
      </dgm:t>
    </dgm:pt>
    <dgm:pt modelId="{DCDD46E5-9029-42CE-B74A-048DE6158C3F}" type="sibTrans" cxnId="{F7BE231B-C0A1-46C4-B359-EF2CB453546F}">
      <dgm:prSet/>
      <dgm:spPr/>
      <dgm:t>
        <a:bodyPr/>
        <a:lstStyle/>
        <a:p>
          <a:endParaRPr lang="en-US"/>
        </a:p>
      </dgm:t>
    </dgm:pt>
    <dgm:pt modelId="{01649DE8-F4D9-498D-A9CC-126FC88535CB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GE: uredan nalaz.</a:t>
          </a:r>
          <a:endParaRPr lang="en-US" sz="1400" dirty="0">
            <a:latin typeface="Maiandra GD" pitchFamily="34" charset="0"/>
          </a:endParaRPr>
        </a:p>
      </dgm:t>
    </dgm:pt>
    <dgm:pt modelId="{A80FA702-A3E5-40FC-9E17-3085425C4350}" type="parTrans" cxnId="{D4AAF958-F320-423A-9AAB-F0E7B58D2C4C}">
      <dgm:prSet/>
      <dgm:spPr/>
      <dgm:t>
        <a:bodyPr/>
        <a:lstStyle/>
        <a:p>
          <a:endParaRPr lang="en-US"/>
        </a:p>
      </dgm:t>
    </dgm:pt>
    <dgm:pt modelId="{CC6AE690-07BF-4020-A73A-0D1F420E5C6F}" type="sibTrans" cxnId="{D4AAF958-F320-423A-9AAB-F0E7B58D2C4C}">
      <dgm:prSet/>
      <dgm:spPr/>
      <dgm:t>
        <a:bodyPr/>
        <a:lstStyle/>
        <a:p>
          <a:endParaRPr lang="en-US"/>
        </a:p>
      </dgm:t>
    </dgm:pt>
    <dgm:pt modelId="{DBA90178-CF40-499A-90E1-D52324AEAEEC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Th</a:t>
          </a:r>
          <a:endParaRPr lang="en-US" sz="1200" dirty="0">
            <a:latin typeface="Maiandra GD" pitchFamily="34" charset="0"/>
          </a:endParaRPr>
        </a:p>
      </dgm:t>
    </dgm:pt>
    <dgm:pt modelId="{9371854B-A66F-4F3B-8D92-76B31EB0E149}" type="parTrans" cxnId="{1A9FB600-F5DC-4AAB-90C4-9BED87E35641}">
      <dgm:prSet/>
      <dgm:spPr/>
      <dgm:t>
        <a:bodyPr/>
        <a:lstStyle/>
        <a:p>
          <a:endParaRPr lang="en-US"/>
        </a:p>
      </dgm:t>
    </dgm:pt>
    <dgm:pt modelId="{1A19FB0F-17A9-4625-A05F-89345B140FE2}" type="sibTrans" cxnId="{1A9FB600-F5DC-4AAB-90C4-9BED87E35641}">
      <dgm:prSet/>
      <dgm:spPr/>
      <dgm:t>
        <a:bodyPr/>
        <a:lstStyle/>
        <a:p>
          <a:endParaRPr lang="en-US"/>
        </a:p>
      </dgm:t>
    </dgm:pt>
    <dgm:pt modelId="{F0B78227-A2B6-4E06-BBDF-08712777D1F5}">
      <dgm:prSet phldrT="[Text]" custT="1"/>
      <dgm:spPr/>
      <dgm:t>
        <a:bodyPr/>
        <a:lstStyle/>
        <a:p>
          <a:r>
            <a:rPr lang="sr-Latn-CS" sz="1600" b="1" dirty="0" smtClean="0">
              <a:latin typeface="Maiandra GD" pitchFamily="34" charset="0"/>
            </a:rPr>
            <a:t>1000mg metilprednizolona 5 dana</a:t>
          </a:r>
          <a:endParaRPr lang="en-US" sz="1600" b="1" dirty="0">
            <a:latin typeface="Maiandra GD" pitchFamily="34" charset="0"/>
          </a:endParaRPr>
        </a:p>
      </dgm:t>
    </dgm:pt>
    <dgm:pt modelId="{F86A3089-3A46-4497-A0F1-BD94D9F24023}" type="parTrans" cxnId="{C99905EA-1C76-4A46-BFD7-B542AC2519A2}">
      <dgm:prSet/>
      <dgm:spPr/>
      <dgm:t>
        <a:bodyPr/>
        <a:lstStyle/>
        <a:p>
          <a:endParaRPr lang="en-US"/>
        </a:p>
      </dgm:t>
    </dgm:pt>
    <dgm:pt modelId="{791CCA19-5B4E-48E8-BFEF-383C26B80E8F}" type="sibTrans" cxnId="{C99905EA-1C76-4A46-BFD7-B542AC2519A2}">
      <dgm:prSet/>
      <dgm:spPr/>
      <dgm:t>
        <a:bodyPr/>
        <a:lstStyle/>
        <a:p>
          <a:endParaRPr lang="en-US"/>
        </a:p>
      </dgm:t>
    </dgm:pt>
    <dgm:pt modelId="{C455BDA7-0B57-4288-9A67-DE34B3EF0B7D}">
      <dgm:prSet phldrT="[Text]" custT="1"/>
      <dgm:spPr/>
      <dgm:t>
        <a:bodyPr/>
        <a:lstStyle/>
        <a:p>
          <a:r>
            <a:rPr lang="sr-Latn-RS" sz="1400" dirty="0" smtClean="0">
              <a:latin typeface="Maiandra GD" pitchFamily="34" charset="0"/>
            </a:rPr>
            <a:t>DE: GMS uredna. </a:t>
          </a:r>
          <a:r>
            <a:rPr lang="sr-Latn-CS" sz="1400" dirty="0" smtClean="0">
              <a:latin typeface="Maiandra GD" pitchFamily="34" charset="0"/>
            </a:rPr>
            <a:t>MR obostrano pojačani, više levo. Plantarni odgovor fleksioni obostrano. </a:t>
          </a:r>
          <a:endParaRPr lang="en-US" sz="1400" dirty="0">
            <a:latin typeface="Maiandra GD" pitchFamily="34" charset="0"/>
          </a:endParaRPr>
        </a:p>
      </dgm:t>
    </dgm:pt>
    <dgm:pt modelId="{80305812-B202-4CF2-9254-02437F83ADE1}" type="parTrans" cxnId="{DE10ED5A-FE37-4CEF-9284-8DE4B44F9F1C}">
      <dgm:prSet/>
      <dgm:spPr/>
      <dgm:t>
        <a:bodyPr/>
        <a:lstStyle/>
        <a:p>
          <a:endParaRPr lang="en-US"/>
        </a:p>
      </dgm:t>
    </dgm:pt>
    <dgm:pt modelId="{C3A2F539-8034-42A4-A537-677CD1CFB637}" type="sibTrans" cxnId="{DE10ED5A-FE37-4CEF-9284-8DE4B44F9F1C}">
      <dgm:prSet/>
      <dgm:spPr/>
      <dgm:t>
        <a:bodyPr/>
        <a:lstStyle/>
        <a:p>
          <a:endParaRPr lang="en-US"/>
        </a:p>
      </dgm:t>
    </dgm:pt>
    <dgm:pt modelId="{EE7C54D8-982F-432A-B704-4EB8E3976AB6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Blaga ataksija na DE desno. </a:t>
          </a:r>
          <a:endParaRPr lang="en-US" sz="1400" dirty="0">
            <a:latin typeface="Maiandra GD" pitchFamily="34" charset="0"/>
          </a:endParaRPr>
        </a:p>
      </dgm:t>
    </dgm:pt>
    <dgm:pt modelId="{1A958598-6940-4EBB-A0E4-DE9A5F83F1DC}" type="parTrans" cxnId="{D38E5611-BA6F-4101-A689-AE80EC561C81}">
      <dgm:prSet/>
      <dgm:spPr/>
      <dgm:t>
        <a:bodyPr/>
        <a:lstStyle/>
        <a:p>
          <a:endParaRPr lang="en-US"/>
        </a:p>
      </dgm:t>
    </dgm:pt>
    <dgm:pt modelId="{5DC994EB-B8C1-42FE-BDE0-6642EB56F694}" type="sibTrans" cxnId="{D38E5611-BA6F-4101-A689-AE80EC561C81}">
      <dgm:prSet/>
      <dgm:spPr/>
      <dgm:t>
        <a:bodyPr/>
        <a:lstStyle/>
        <a:p>
          <a:endParaRPr lang="en-US"/>
        </a:p>
      </dgm:t>
    </dgm:pt>
    <dgm:pt modelId="{0E8560E6-DFE9-4798-9E46-4D5D358782F8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Lako skraćen vibracioni senzibilitet na levoj nozi. </a:t>
          </a:r>
          <a:endParaRPr lang="en-US" sz="1400" dirty="0">
            <a:latin typeface="Maiandra GD" pitchFamily="34" charset="0"/>
          </a:endParaRPr>
        </a:p>
      </dgm:t>
    </dgm:pt>
    <dgm:pt modelId="{9B63B6FA-E6F3-421E-AED9-0F536A26F36F}" type="parTrans" cxnId="{AC8F1464-297C-48B2-A6EC-3A37532EC580}">
      <dgm:prSet/>
      <dgm:spPr/>
      <dgm:t>
        <a:bodyPr/>
        <a:lstStyle/>
        <a:p>
          <a:endParaRPr lang="en-US"/>
        </a:p>
      </dgm:t>
    </dgm:pt>
    <dgm:pt modelId="{59F1BAC2-CBF0-4A1B-B2C0-10724266E146}" type="sibTrans" cxnId="{AC8F1464-297C-48B2-A6EC-3A37532EC580}">
      <dgm:prSet/>
      <dgm:spPr/>
      <dgm:t>
        <a:bodyPr/>
        <a:lstStyle/>
        <a:p>
          <a:endParaRPr lang="en-US"/>
        </a:p>
      </dgm:t>
    </dgm:pt>
    <dgm:pt modelId="{F40EDC89-3842-48B7-AECD-616E92F2CBEB}">
      <dgm:prSet phldrT="[Text]" custT="1"/>
      <dgm:spPr/>
      <dgm:t>
        <a:bodyPr/>
        <a:lstStyle/>
        <a:p>
          <a:endParaRPr lang="en-US" sz="1400" dirty="0">
            <a:latin typeface="Maiandra GD" pitchFamily="34" charset="0"/>
          </a:endParaRPr>
        </a:p>
      </dgm:t>
    </dgm:pt>
    <dgm:pt modelId="{B8A2D84F-59E9-4EE2-BD3F-92924BD8AB24}" type="parTrans" cxnId="{268E8E9F-638A-45E4-88E3-8B57E924EEFB}">
      <dgm:prSet/>
      <dgm:spPr/>
      <dgm:t>
        <a:bodyPr/>
        <a:lstStyle/>
        <a:p>
          <a:endParaRPr lang="en-US"/>
        </a:p>
      </dgm:t>
    </dgm:pt>
    <dgm:pt modelId="{C91F3451-E10B-4976-BDF4-B3833A85B1A1}" type="sibTrans" cxnId="{268E8E9F-638A-45E4-88E3-8B57E924EEFB}">
      <dgm:prSet/>
      <dgm:spPr/>
      <dgm:t>
        <a:bodyPr/>
        <a:lstStyle/>
        <a:p>
          <a:endParaRPr lang="en-US"/>
        </a:p>
      </dgm:t>
    </dgm:pt>
    <dgm:pt modelId="{09C98A2D-9A4B-4C4F-B619-03324E722962}">
      <dgm:prSet phldrT="[Text]" custT="1"/>
      <dgm:spPr/>
      <dgm:t>
        <a:bodyPr/>
        <a:lstStyle/>
        <a:p>
          <a:r>
            <a:rPr lang="sr-Latn-CS" sz="1400" dirty="0" smtClean="0">
              <a:latin typeface="Maiandra GD" pitchFamily="34" charset="0"/>
            </a:rPr>
            <a:t>Tandem hod blago nestabilan. Hod lako nestabilan.</a:t>
          </a:r>
          <a:endParaRPr lang="en-US" sz="1400" dirty="0">
            <a:latin typeface="Maiandra GD" pitchFamily="34" charset="0"/>
          </a:endParaRPr>
        </a:p>
      </dgm:t>
    </dgm:pt>
    <dgm:pt modelId="{78882651-D594-4289-87FB-14C6FA0A938A}" type="parTrans" cxnId="{641D2FAD-F86F-4B1D-B12D-58093FDFABDF}">
      <dgm:prSet/>
      <dgm:spPr/>
      <dgm:t>
        <a:bodyPr/>
        <a:lstStyle/>
        <a:p>
          <a:endParaRPr lang="en-US"/>
        </a:p>
      </dgm:t>
    </dgm:pt>
    <dgm:pt modelId="{5047F205-C047-44F6-97C0-28AD2241390B}" type="sibTrans" cxnId="{641D2FAD-F86F-4B1D-B12D-58093FDFABDF}">
      <dgm:prSet/>
      <dgm:spPr/>
      <dgm:t>
        <a:bodyPr/>
        <a:lstStyle/>
        <a:p>
          <a:endParaRPr lang="en-US"/>
        </a:p>
      </dgm:t>
    </dgm:pt>
    <dgm:pt modelId="{1FDAA58B-93DC-4AA8-8D53-2271D6453EEE}">
      <dgm:prSet phldrT="[Text]" custT="1"/>
      <dgm:spPr/>
      <dgm:t>
        <a:bodyPr/>
        <a:lstStyle/>
        <a:p>
          <a:r>
            <a:rPr lang="sr-Latn-RS" sz="1400" b="1" dirty="0" smtClean="0">
              <a:latin typeface="Maiandra GD" pitchFamily="34" charset="0"/>
            </a:rPr>
            <a:t>EDSS: 4.5</a:t>
          </a:r>
          <a:endParaRPr lang="en-US" sz="1400" b="1" dirty="0">
            <a:latin typeface="Maiandra GD" pitchFamily="34" charset="0"/>
          </a:endParaRPr>
        </a:p>
      </dgm:t>
    </dgm:pt>
    <dgm:pt modelId="{17DB06DB-D38A-44FC-9E50-3E5498DC6452}" type="parTrans" cxnId="{65D432C6-02A9-4F5C-BDC8-429D148704DD}">
      <dgm:prSet/>
      <dgm:spPr/>
      <dgm:t>
        <a:bodyPr/>
        <a:lstStyle/>
        <a:p>
          <a:endParaRPr lang="en-US"/>
        </a:p>
      </dgm:t>
    </dgm:pt>
    <dgm:pt modelId="{4B77C83B-EF21-4B37-A0FE-412EE8D7B7AD}" type="sibTrans" cxnId="{65D432C6-02A9-4F5C-BDC8-429D148704DD}">
      <dgm:prSet/>
      <dgm:spPr/>
      <dgm:t>
        <a:bodyPr/>
        <a:lstStyle/>
        <a:p>
          <a:endParaRPr lang="en-US"/>
        </a:p>
      </dgm:t>
    </dgm:pt>
    <dgm:pt modelId="{A8014EE7-B1DD-4AF6-919B-9D0A6D07747D}" type="pres">
      <dgm:prSet presAssocID="{D1AF0C3D-6F41-42B2-9238-E93CB0499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C02A3-9E9B-4B71-9A1A-564A589AB745}" type="pres">
      <dgm:prSet presAssocID="{543F42CF-57CF-45AC-9FF7-B11CEA1B5DD6}" presName="parentLin" presStyleCnt="0"/>
      <dgm:spPr/>
    </dgm:pt>
    <dgm:pt modelId="{D85DD22C-42F0-4F67-A8AB-949314172370}" type="pres">
      <dgm:prSet presAssocID="{543F42CF-57CF-45AC-9FF7-B11CEA1B5DD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C2B515-BA16-4EFB-AE3C-3C867DA4EB01}" type="pres">
      <dgm:prSet presAssocID="{543F42CF-57CF-45AC-9FF7-B11CEA1B5DD6}" presName="parentText" presStyleLbl="node1" presStyleIdx="0" presStyleCnt="2" custScaleY="27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42F2-13DB-4645-BE43-FCE090EEE143}" type="pres">
      <dgm:prSet presAssocID="{543F42CF-57CF-45AC-9FF7-B11CEA1B5DD6}" presName="negativeSpace" presStyleCnt="0"/>
      <dgm:spPr/>
    </dgm:pt>
    <dgm:pt modelId="{5F150231-9A55-4E3B-A078-97AB6502F590}" type="pres">
      <dgm:prSet presAssocID="{543F42CF-57CF-45AC-9FF7-B11CEA1B5D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4F85-2C15-47C7-8F64-5E4D0D2D9732}" type="pres">
      <dgm:prSet presAssocID="{8BD0FFF2-03B6-4517-9F20-FAF5BDE175C8}" presName="spaceBetweenRectangles" presStyleCnt="0"/>
      <dgm:spPr/>
    </dgm:pt>
    <dgm:pt modelId="{F8F828D7-BC7D-45C6-B195-50DCB696A7C5}" type="pres">
      <dgm:prSet presAssocID="{DBA90178-CF40-499A-90E1-D52324AEAEEC}" presName="parentLin" presStyleCnt="0"/>
      <dgm:spPr/>
    </dgm:pt>
    <dgm:pt modelId="{D2D8D34B-6698-4FE5-9470-1C01B43097ED}" type="pres">
      <dgm:prSet presAssocID="{DBA90178-CF40-499A-90E1-D52324AEAE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5A02AE-7C89-43C6-A6BE-4DFED508A0F9}" type="pres">
      <dgm:prSet presAssocID="{DBA90178-CF40-499A-90E1-D52324AEAEEC}" presName="parentText" presStyleLbl="node1" presStyleIdx="1" presStyleCnt="2" custScaleY="31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5AA8B-6609-45A2-B2E5-1E67C72CC565}" type="pres">
      <dgm:prSet presAssocID="{DBA90178-CF40-499A-90E1-D52324AEAEEC}" presName="negativeSpace" presStyleCnt="0"/>
      <dgm:spPr/>
    </dgm:pt>
    <dgm:pt modelId="{0AFC7E86-3745-4214-A017-C8B742613353}" type="pres">
      <dgm:prSet presAssocID="{DBA90178-CF40-499A-90E1-D52324AEAEEC}" presName="childText" presStyleLbl="conFgAcc1" presStyleIdx="1" presStyleCnt="2" custScaleY="10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AA9FF-006E-4A89-91D3-C086390CD6BC}" type="presOf" srcId="{DBA90178-CF40-499A-90E1-D52324AEAEEC}" destId="{D2D8D34B-6698-4FE5-9470-1C01B43097ED}" srcOrd="0" destOrd="0" presId="urn:microsoft.com/office/officeart/2005/8/layout/list1"/>
    <dgm:cxn modelId="{EBCACE6E-E72D-4623-A26D-DFB274E097E2}" type="presOf" srcId="{D1AF0C3D-6F41-42B2-9238-E93CB0499932}" destId="{A8014EE7-B1DD-4AF6-919B-9D0A6D07747D}" srcOrd="0" destOrd="0" presId="urn:microsoft.com/office/officeart/2005/8/layout/list1"/>
    <dgm:cxn modelId="{C99905EA-1C76-4A46-BFD7-B542AC2519A2}" srcId="{DBA90178-CF40-499A-90E1-D52324AEAEEC}" destId="{F0B78227-A2B6-4E06-BBDF-08712777D1F5}" srcOrd="0" destOrd="0" parTransId="{F86A3089-3A46-4497-A0F1-BD94D9F24023}" sibTransId="{791CCA19-5B4E-48E8-BFEF-383C26B80E8F}"/>
    <dgm:cxn modelId="{AAD22A31-92B7-44CF-84AC-BDA3CC30EF50}" type="presOf" srcId="{09C98A2D-9A4B-4C4F-B619-03324E722962}" destId="{5F150231-9A55-4E3B-A078-97AB6502F590}" srcOrd="0" destOrd="5" presId="urn:microsoft.com/office/officeart/2005/8/layout/list1"/>
    <dgm:cxn modelId="{65D432C6-02A9-4F5C-BDC8-429D148704DD}" srcId="{543F42CF-57CF-45AC-9FF7-B11CEA1B5DD6}" destId="{1FDAA58B-93DC-4AA8-8D53-2271D6453EEE}" srcOrd="6" destOrd="0" parTransId="{17DB06DB-D38A-44FC-9E50-3E5498DC6452}" sibTransId="{4B77C83B-EF21-4B37-A0FE-412EE8D7B7AD}"/>
    <dgm:cxn modelId="{D29B7CF3-3C82-4113-AFF7-AFCA19AB846B}" type="presOf" srcId="{5D934B40-AE64-468D-8B8C-F9C17DDF2F5C}" destId="{5F150231-9A55-4E3B-A078-97AB6502F590}" srcOrd="0" destOrd="0" presId="urn:microsoft.com/office/officeart/2005/8/layout/list1"/>
    <dgm:cxn modelId="{268E8E9F-638A-45E4-88E3-8B57E924EEFB}" srcId="{543F42CF-57CF-45AC-9FF7-B11CEA1B5DD6}" destId="{F40EDC89-3842-48B7-AECD-616E92F2CBEB}" srcOrd="7" destOrd="0" parTransId="{B8A2D84F-59E9-4EE2-BD3F-92924BD8AB24}" sibTransId="{C91F3451-E10B-4976-BDF4-B3833A85B1A1}"/>
    <dgm:cxn modelId="{176EE656-DE83-43C9-8BB2-07CF3A4A0F4D}" type="presOf" srcId="{F0B78227-A2B6-4E06-BBDF-08712777D1F5}" destId="{0AFC7E86-3745-4214-A017-C8B742613353}" srcOrd="0" destOrd="0" presId="urn:microsoft.com/office/officeart/2005/8/layout/list1"/>
    <dgm:cxn modelId="{DE10ED5A-FE37-4CEF-9284-8DE4B44F9F1C}" srcId="{543F42CF-57CF-45AC-9FF7-B11CEA1B5DD6}" destId="{C455BDA7-0B57-4288-9A67-DE34B3EF0B7D}" srcOrd="2" destOrd="0" parTransId="{80305812-B202-4CF2-9254-02437F83ADE1}" sibTransId="{C3A2F539-8034-42A4-A537-677CD1CFB637}"/>
    <dgm:cxn modelId="{E31C098E-BC3D-488E-AD49-41D342E03397}" type="presOf" srcId="{01649DE8-F4D9-498D-A9CC-126FC88535CB}" destId="{5F150231-9A55-4E3B-A078-97AB6502F590}" srcOrd="0" destOrd="1" presId="urn:microsoft.com/office/officeart/2005/8/layout/list1"/>
    <dgm:cxn modelId="{01595CEB-0FDA-4AB2-BDCB-417459417960}" type="presOf" srcId="{F40EDC89-3842-48B7-AECD-616E92F2CBEB}" destId="{5F150231-9A55-4E3B-A078-97AB6502F590}" srcOrd="0" destOrd="7" presId="urn:microsoft.com/office/officeart/2005/8/layout/list1"/>
    <dgm:cxn modelId="{B6E263CD-0454-4F1C-8851-BF74DB404FC1}" srcId="{D1AF0C3D-6F41-42B2-9238-E93CB0499932}" destId="{543F42CF-57CF-45AC-9FF7-B11CEA1B5DD6}" srcOrd="0" destOrd="0" parTransId="{BBB96B76-C104-41BE-BBB9-B4DC1DEC1C68}" sibTransId="{8BD0FFF2-03B6-4517-9F20-FAF5BDE175C8}"/>
    <dgm:cxn modelId="{D38E5611-BA6F-4101-A689-AE80EC561C81}" srcId="{543F42CF-57CF-45AC-9FF7-B11CEA1B5DD6}" destId="{EE7C54D8-982F-432A-B704-4EB8E3976AB6}" srcOrd="3" destOrd="0" parTransId="{1A958598-6940-4EBB-A0E4-DE9A5F83F1DC}" sibTransId="{5DC994EB-B8C1-42FE-BDE0-6642EB56F694}"/>
    <dgm:cxn modelId="{98806264-6153-400E-9050-52852DB1A483}" type="presOf" srcId="{1FDAA58B-93DC-4AA8-8D53-2271D6453EEE}" destId="{5F150231-9A55-4E3B-A078-97AB6502F590}" srcOrd="0" destOrd="6" presId="urn:microsoft.com/office/officeart/2005/8/layout/list1"/>
    <dgm:cxn modelId="{C124B136-2290-485F-9060-3C76383EF82C}" type="presOf" srcId="{C455BDA7-0B57-4288-9A67-DE34B3EF0B7D}" destId="{5F150231-9A55-4E3B-A078-97AB6502F590}" srcOrd="0" destOrd="2" presId="urn:microsoft.com/office/officeart/2005/8/layout/list1"/>
    <dgm:cxn modelId="{48EA79A1-6F78-4309-84B3-F8C13B193627}" type="presOf" srcId="{DBA90178-CF40-499A-90E1-D52324AEAEEC}" destId="{105A02AE-7C89-43C6-A6BE-4DFED508A0F9}" srcOrd="1" destOrd="0" presId="urn:microsoft.com/office/officeart/2005/8/layout/list1"/>
    <dgm:cxn modelId="{1A9FB600-F5DC-4AAB-90C4-9BED87E35641}" srcId="{D1AF0C3D-6F41-42B2-9238-E93CB0499932}" destId="{DBA90178-CF40-499A-90E1-D52324AEAEEC}" srcOrd="1" destOrd="0" parTransId="{9371854B-A66F-4F3B-8D92-76B31EB0E149}" sibTransId="{1A19FB0F-17A9-4625-A05F-89345B140FE2}"/>
    <dgm:cxn modelId="{ABB02BB1-CB05-410A-9009-911255F4BF9F}" type="presOf" srcId="{543F42CF-57CF-45AC-9FF7-B11CEA1B5DD6}" destId="{D85DD22C-42F0-4F67-A8AB-949314172370}" srcOrd="0" destOrd="0" presId="urn:microsoft.com/office/officeart/2005/8/layout/list1"/>
    <dgm:cxn modelId="{AC8F1464-297C-48B2-A6EC-3A37532EC580}" srcId="{543F42CF-57CF-45AC-9FF7-B11CEA1B5DD6}" destId="{0E8560E6-DFE9-4798-9E46-4D5D358782F8}" srcOrd="4" destOrd="0" parTransId="{9B63B6FA-E6F3-421E-AED9-0F536A26F36F}" sibTransId="{59F1BAC2-CBF0-4A1B-B2C0-10724266E146}"/>
    <dgm:cxn modelId="{F7BE231B-C0A1-46C4-B359-EF2CB453546F}" srcId="{543F42CF-57CF-45AC-9FF7-B11CEA1B5DD6}" destId="{5D934B40-AE64-468D-8B8C-F9C17DDF2F5C}" srcOrd="0" destOrd="0" parTransId="{264026AB-9611-4058-98BF-D1AE12D63767}" sibTransId="{DCDD46E5-9029-42CE-B74A-048DE6158C3F}"/>
    <dgm:cxn modelId="{3B2D444A-4A15-4D18-A3CF-6574138A64F1}" type="presOf" srcId="{0E8560E6-DFE9-4798-9E46-4D5D358782F8}" destId="{5F150231-9A55-4E3B-A078-97AB6502F590}" srcOrd="0" destOrd="4" presId="urn:microsoft.com/office/officeart/2005/8/layout/list1"/>
    <dgm:cxn modelId="{D4AAF958-F320-423A-9AAB-F0E7B58D2C4C}" srcId="{543F42CF-57CF-45AC-9FF7-B11CEA1B5DD6}" destId="{01649DE8-F4D9-498D-A9CC-126FC88535CB}" srcOrd="1" destOrd="0" parTransId="{A80FA702-A3E5-40FC-9E17-3085425C4350}" sibTransId="{CC6AE690-07BF-4020-A73A-0D1F420E5C6F}"/>
    <dgm:cxn modelId="{15B69FB9-F2CE-43A7-BA80-94C16276FD97}" type="presOf" srcId="{543F42CF-57CF-45AC-9FF7-B11CEA1B5DD6}" destId="{45C2B515-BA16-4EFB-AE3C-3C867DA4EB01}" srcOrd="1" destOrd="0" presId="urn:microsoft.com/office/officeart/2005/8/layout/list1"/>
    <dgm:cxn modelId="{641D2FAD-F86F-4B1D-B12D-58093FDFABDF}" srcId="{543F42CF-57CF-45AC-9FF7-B11CEA1B5DD6}" destId="{09C98A2D-9A4B-4C4F-B619-03324E722962}" srcOrd="5" destOrd="0" parTransId="{78882651-D594-4289-87FB-14C6FA0A938A}" sibTransId="{5047F205-C047-44F6-97C0-28AD2241390B}"/>
    <dgm:cxn modelId="{316B3443-DF08-4BBE-BBE4-71518931EDEA}" type="presOf" srcId="{EE7C54D8-982F-432A-B704-4EB8E3976AB6}" destId="{5F150231-9A55-4E3B-A078-97AB6502F590}" srcOrd="0" destOrd="3" presId="urn:microsoft.com/office/officeart/2005/8/layout/list1"/>
    <dgm:cxn modelId="{09056855-B7B2-4F24-85DD-F9E7BC872FE4}" type="presParOf" srcId="{A8014EE7-B1DD-4AF6-919B-9D0A6D07747D}" destId="{377C02A3-9E9B-4B71-9A1A-564A589AB745}" srcOrd="0" destOrd="0" presId="urn:microsoft.com/office/officeart/2005/8/layout/list1"/>
    <dgm:cxn modelId="{810949CA-CCE2-4F14-A9BF-27E69BC6ACFF}" type="presParOf" srcId="{377C02A3-9E9B-4B71-9A1A-564A589AB745}" destId="{D85DD22C-42F0-4F67-A8AB-949314172370}" srcOrd="0" destOrd="0" presId="urn:microsoft.com/office/officeart/2005/8/layout/list1"/>
    <dgm:cxn modelId="{81523AC4-8299-489F-813D-DB9EF805D290}" type="presParOf" srcId="{377C02A3-9E9B-4B71-9A1A-564A589AB745}" destId="{45C2B515-BA16-4EFB-AE3C-3C867DA4EB01}" srcOrd="1" destOrd="0" presId="urn:microsoft.com/office/officeart/2005/8/layout/list1"/>
    <dgm:cxn modelId="{9477AE0E-0578-4FD1-B148-B8B8F81796C5}" type="presParOf" srcId="{A8014EE7-B1DD-4AF6-919B-9D0A6D07747D}" destId="{9BC542F2-13DB-4645-BE43-FCE090EEE143}" srcOrd="1" destOrd="0" presId="urn:microsoft.com/office/officeart/2005/8/layout/list1"/>
    <dgm:cxn modelId="{B60BBFC9-8726-48D4-8BD0-A6FF44178D69}" type="presParOf" srcId="{A8014EE7-B1DD-4AF6-919B-9D0A6D07747D}" destId="{5F150231-9A55-4E3B-A078-97AB6502F590}" srcOrd="2" destOrd="0" presId="urn:microsoft.com/office/officeart/2005/8/layout/list1"/>
    <dgm:cxn modelId="{186EE46C-629C-4C78-9821-9B337B890920}" type="presParOf" srcId="{A8014EE7-B1DD-4AF6-919B-9D0A6D07747D}" destId="{152E4F85-2C15-47C7-8F64-5E4D0D2D9732}" srcOrd="3" destOrd="0" presId="urn:microsoft.com/office/officeart/2005/8/layout/list1"/>
    <dgm:cxn modelId="{FF918894-B163-4F83-865B-54E914C96FB1}" type="presParOf" srcId="{A8014EE7-B1DD-4AF6-919B-9D0A6D07747D}" destId="{F8F828D7-BC7D-45C6-B195-50DCB696A7C5}" srcOrd="4" destOrd="0" presId="urn:microsoft.com/office/officeart/2005/8/layout/list1"/>
    <dgm:cxn modelId="{5324D385-B404-4ABA-B4AE-C8C7964F8250}" type="presParOf" srcId="{F8F828D7-BC7D-45C6-B195-50DCB696A7C5}" destId="{D2D8D34B-6698-4FE5-9470-1C01B43097ED}" srcOrd="0" destOrd="0" presId="urn:microsoft.com/office/officeart/2005/8/layout/list1"/>
    <dgm:cxn modelId="{0EB4EA77-5BEB-4B06-9A25-7C7B8CCF1740}" type="presParOf" srcId="{F8F828D7-BC7D-45C6-B195-50DCB696A7C5}" destId="{105A02AE-7C89-43C6-A6BE-4DFED508A0F9}" srcOrd="1" destOrd="0" presId="urn:microsoft.com/office/officeart/2005/8/layout/list1"/>
    <dgm:cxn modelId="{88C8C1C4-F023-47FA-A1A1-F1DA36185306}" type="presParOf" srcId="{A8014EE7-B1DD-4AF6-919B-9D0A6D07747D}" destId="{69B5AA8B-6609-45A2-B2E5-1E67C72CC565}" srcOrd="5" destOrd="0" presId="urn:microsoft.com/office/officeart/2005/8/layout/list1"/>
    <dgm:cxn modelId="{59E2BD51-AE12-4AC1-8A3C-5D6E52F4CF23}" type="presParOf" srcId="{A8014EE7-B1DD-4AF6-919B-9D0A6D07747D}" destId="{0AFC7E86-3745-4214-A017-C8B7426133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F0C3D-6F41-42B2-9238-E93CB049993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3F42CF-57CF-45AC-9FF7-B11CEA1B5DD6}">
      <dgm:prSet phldrT="[Text]" custT="1"/>
      <dgm:spPr/>
      <dgm:t>
        <a:bodyPr/>
        <a:lstStyle/>
        <a:p>
          <a:r>
            <a:rPr lang="sr-Latn-RS" sz="1200" smtClean="0">
              <a:latin typeface="Maiandra GD" pitchFamily="34" charset="0"/>
            </a:rPr>
            <a:t>Neurološki nalaz</a:t>
          </a:r>
          <a:endParaRPr lang="en-US" sz="1200" dirty="0">
            <a:latin typeface="Maiandra GD" pitchFamily="34" charset="0"/>
          </a:endParaRPr>
        </a:p>
      </dgm:t>
    </dgm:pt>
    <dgm:pt modelId="{BBB96B76-C104-41BE-BBB9-B4DC1DEC1C68}" type="parTrans" cxnId="{B6E263CD-0454-4F1C-8851-BF74DB404FC1}">
      <dgm:prSet/>
      <dgm:spPr/>
      <dgm:t>
        <a:bodyPr/>
        <a:lstStyle/>
        <a:p>
          <a:endParaRPr lang="en-US"/>
        </a:p>
      </dgm:t>
    </dgm:pt>
    <dgm:pt modelId="{8BD0FFF2-03B6-4517-9F20-FAF5BDE175C8}" type="sibTrans" cxnId="{B6E263CD-0454-4F1C-8851-BF74DB404FC1}">
      <dgm:prSet/>
      <dgm:spPr/>
      <dgm:t>
        <a:bodyPr/>
        <a:lstStyle/>
        <a:p>
          <a:endParaRPr lang="en-US"/>
        </a:p>
      </dgm:t>
    </dgm:pt>
    <dgm:pt modelId="{5D934B40-AE64-468D-8B8C-F9C17DDF2F5C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KN: </a:t>
          </a:r>
          <a:r>
            <a:rPr lang="sr-Latn-CS" sz="1300" dirty="0" smtClean="0">
              <a:latin typeface="Maiandra GD" pitchFamily="34" charset="0"/>
            </a:rPr>
            <a:t>snižena oštrina vida na oba oka, broji prste na 1m razdaljine. Zenice proširene, kružne, desna ne reaguje na svetlost, leva reaktivna. Desni centralni faciajlis, jezik lako devira u levo. </a:t>
          </a:r>
          <a:endParaRPr lang="en-US" sz="1300" dirty="0">
            <a:latin typeface="Maiandra GD" pitchFamily="34" charset="0"/>
          </a:endParaRPr>
        </a:p>
      </dgm:t>
    </dgm:pt>
    <dgm:pt modelId="{264026AB-9611-4058-98BF-D1AE12D63767}" type="parTrans" cxnId="{F7BE231B-C0A1-46C4-B359-EF2CB453546F}">
      <dgm:prSet/>
      <dgm:spPr/>
      <dgm:t>
        <a:bodyPr/>
        <a:lstStyle/>
        <a:p>
          <a:endParaRPr lang="en-US"/>
        </a:p>
      </dgm:t>
    </dgm:pt>
    <dgm:pt modelId="{DCDD46E5-9029-42CE-B74A-048DE6158C3F}" type="sibTrans" cxnId="{F7BE231B-C0A1-46C4-B359-EF2CB453546F}">
      <dgm:prSet/>
      <dgm:spPr/>
      <dgm:t>
        <a:bodyPr/>
        <a:lstStyle/>
        <a:p>
          <a:endParaRPr lang="en-US"/>
        </a:p>
      </dgm:t>
    </dgm:pt>
    <dgm:pt modelId="{01649DE8-F4D9-498D-A9CC-126FC88535CB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GE: </a:t>
          </a:r>
          <a:r>
            <a:rPr lang="sr-Latn-CS" sz="1300" dirty="0" smtClean="0">
              <a:latin typeface="Maiandra GD" pitchFamily="34" charset="0"/>
            </a:rPr>
            <a:t>minimalna slabost desne ruke, teška slabost leve ruke. MTR obostrano pojačani. Leva ruka pada pri probi tonjenja.</a:t>
          </a:r>
          <a:endParaRPr lang="en-US" sz="1300" dirty="0">
            <a:latin typeface="Maiandra GD" pitchFamily="34" charset="0"/>
          </a:endParaRPr>
        </a:p>
      </dgm:t>
    </dgm:pt>
    <dgm:pt modelId="{A80FA702-A3E5-40FC-9E17-3085425C4350}" type="parTrans" cxnId="{D4AAF958-F320-423A-9AAB-F0E7B58D2C4C}">
      <dgm:prSet/>
      <dgm:spPr/>
      <dgm:t>
        <a:bodyPr/>
        <a:lstStyle/>
        <a:p>
          <a:endParaRPr lang="en-US"/>
        </a:p>
      </dgm:t>
    </dgm:pt>
    <dgm:pt modelId="{CC6AE690-07BF-4020-A73A-0D1F420E5C6F}" type="sibTrans" cxnId="{D4AAF958-F320-423A-9AAB-F0E7B58D2C4C}">
      <dgm:prSet/>
      <dgm:spPr/>
      <dgm:t>
        <a:bodyPr/>
        <a:lstStyle/>
        <a:p>
          <a:endParaRPr lang="en-US"/>
        </a:p>
      </dgm:t>
    </dgm:pt>
    <dgm:pt modelId="{DBA90178-CF40-499A-90E1-D52324AEAEEC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Dg</a:t>
          </a:r>
          <a:endParaRPr lang="en-US" sz="1200" dirty="0">
            <a:latin typeface="Maiandra GD" pitchFamily="34" charset="0"/>
          </a:endParaRPr>
        </a:p>
      </dgm:t>
    </dgm:pt>
    <dgm:pt modelId="{9371854B-A66F-4F3B-8D92-76B31EB0E149}" type="parTrans" cxnId="{1A9FB600-F5DC-4AAB-90C4-9BED87E35641}">
      <dgm:prSet/>
      <dgm:spPr/>
      <dgm:t>
        <a:bodyPr/>
        <a:lstStyle/>
        <a:p>
          <a:endParaRPr lang="en-US"/>
        </a:p>
      </dgm:t>
    </dgm:pt>
    <dgm:pt modelId="{1A19FB0F-17A9-4625-A05F-89345B140FE2}" type="sibTrans" cxnId="{1A9FB600-F5DC-4AAB-90C4-9BED87E35641}">
      <dgm:prSet/>
      <dgm:spPr/>
      <dgm:t>
        <a:bodyPr/>
        <a:lstStyle/>
        <a:p>
          <a:endParaRPr lang="en-US"/>
        </a:p>
      </dgm:t>
    </dgm:pt>
    <dgm:pt modelId="{F0B78227-A2B6-4E06-BBDF-08712777D1F5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EEG, </a:t>
          </a:r>
          <a:r>
            <a:rPr lang="sr-Latn-CS" sz="1300" dirty="0" smtClean="0">
              <a:latin typeface="Maiandra GD" pitchFamily="34" charset="0"/>
            </a:rPr>
            <a:t>HCV, HIV, HBS-Ag: uredni.</a:t>
          </a:r>
          <a:endParaRPr lang="en-US" sz="1300" dirty="0">
            <a:latin typeface="Maiandra GD" pitchFamily="34" charset="0"/>
          </a:endParaRPr>
        </a:p>
      </dgm:t>
    </dgm:pt>
    <dgm:pt modelId="{F86A3089-3A46-4497-A0F1-BD94D9F24023}" type="parTrans" cxnId="{C99905EA-1C76-4A46-BFD7-B542AC2519A2}">
      <dgm:prSet/>
      <dgm:spPr/>
      <dgm:t>
        <a:bodyPr/>
        <a:lstStyle/>
        <a:p>
          <a:endParaRPr lang="en-US"/>
        </a:p>
      </dgm:t>
    </dgm:pt>
    <dgm:pt modelId="{791CCA19-5B4E-48E8-BFEF-383C26B80E8F}" type="sibTrans" cxnId="{C99905EA-1C76-4A46-BFD7-B542AC2519A2}">
      <dgm:prSet/>
      <dgm:spPr/>
      <dgm:t>
        <a:bodyPr/>
        <a:lstStyle/>
        <a:p>
          <a:endParaRPr lang="en-US"/>
        </a:p>
      </dgm:t>
    </dgm:pt>
    <dgm:pt modelId="{C455BDA7-0B57-4288-9A67-DE34B3EF0B7D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DE: </a:t>
          </a:r>
          <a:r>
            <a:rPr lang="sr-Latn-CS" sz="1300" dirty="0" smtClean="0">
              <a:latin typeface="Maiandra GD" pitchFamily="34" charset="0"/>
            </a:rPr>
            <a:t>Blaga slabost desne noge, umerena slabost leve noge. Desnu nogu odiže od podloge do 90 stepeni, levu do 40-50 stepeni. MTR pojačani. Leva noga pada pri probi tonjenja. Babinski obostrano. Hod nije moguć. </a:t>
          </a:r>
          <a:endParaRPr lang="en-US" sz="1300" dirty="0">
            <a:latin typeface="Maiandra GD" pitchFamily="34" charset="0"/>
          </a:endParaRPr>
        </a:p>
      </dgm:t>
    </dgm:pt>
    <dgm:pt modelId="{80305812-B202-4CF2-9254-02437F83ADE1}" type="parTrans" cxnId="{DE10ED5A-FE37-4CEF-9284-8DE4B44F9F1C}">
      <dgm:prSet/>
      <dgm:spPr/>
      <dgm:t>
        <a:bodyPr/>
        <a:lstStyle/>
        <a:p>
          <a:endParaRPr lang="en-US"/>
        </a:p>
      </dgm:t>
    </dgm:pt>
    <dgm:pt modelId="{C3A2F539-8034-42A4-A537-677CD1CFB637}" type="sibTrans" cxnId="{DE10ED5A-FE37-4CEF-9284-8DE4B44F9F1C}">
      <dgm:prSet/>
      <dgm:spPr/>
      <dgm:t>
        <a:bodyPr/>
        <a:lstStyle/>
        <a:p>
          <a:endParaRPr lang="en-US"/>
        </a:p>
      </dgm:t>
    </dgm:pt>
    <dgm:pt modelId="{57DB311B-D38D-4462-A7B0-787D9F037746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 Svest: </a:t>
          </a:r>
          <a:r>
            <a:rPr lang="sr-Latn-CS" sz="1300" dirty="0" smtClean="0">
              <a:latin typeface="Maiandra GD" pitchFamily="34" charset="0"/>
            </a:rPr>
            <a:t>konfuzan, ne sarađuje pri pregledu, dezorijentisan u vremenu,  prostoru i prema drugim ličnostima. </a:t>
          </a:r>
        </a:p>
      </dgm:t>
    </dgm:pt>
    <dgm:pt modelId="{76229605-FB1E-4F3D-8CF8-6E02DFBCCE9E}" type="parTrans" cxnId="{7BBB5B16-5177-4AF7-A1CE-5B6833A25FD4}">
      <dgm:prSet/>
      <dgm:spPr/>
      <dgm:t>
        <a:bodyPr/>
        <a:lstStyle/>
        <a:p>
          <a:endParaRPr lang="en-US"/>
        </a:p>
      </dgm:t>
    </dgm:pt>
    <dgm:pt modelId="{4D4EF4A8-9805-4B75-A510-496156FC0B55}" type="sibTrans" cxnId="{7BBB5B16-5177-4AF7-A1CE-5B6833A25FD4}">
      <dgm:prSet/>
      <dgm:spPr/>
      <dgm:t>
        <a:bodyPr/>
        <a:lstStyle/>
        <a:p>
          <a:endParaRPr lang="en-US"/>
        </a:p>
      </dgm:t>
    </dgm:pt>
    <dgm:pt modelId="{27D15FBA-F701-4D32-84A5-3D0426A1A8AE}">
      <dgm:prSet phldrT="[Text]" custT="1"/>
      <dgm:spPr/>
      <dgm:t>
        <a:bodyPr/>
        <a:lstStyle/>
        <a:p>
          <a:r>
            <a:rPr lang="sr-Latn-CS" sz="1300" dirty="0" smtClean="0">
              <a:latin typeface="Maiandra GD" pitchFamily="34" charset="0"/>
            </a:rPr>
            <a:t>Levo umereno teška ataksija (zbog slabosti). Senzibilitet nije moguće proceniti. Sfinktere ne kontroliše. </a:t>
          </a:r>
          <a:endParaRPr lang="en-US" sz="1300" dirty="0">
            <a:latin typeface="Maiandra GD" pitchFamily="34" charset="0"/>
          </a:endParaRPr>
        </a:p>
      </dgm:t>
    </dgm:pt>
    <dgm:pt modelId="{C4680629-FF7E-4683-91D7-2A855F0C2746}" type="parTrans" cxnId="{0DB0563E-01FB-4AB0-8AD0-1743D5E0F754}">
      <dgm:prSet/>
      <dgm:spPr/>
      <dgm:t>
        <a:bodyPr/>
        <a:lstStyle/>
        <a:p>
          <a:endParaRPr lang="en-US"/>
        </a:p>
      </dgm:t>
    </dgm:pt>
    <dgm:pt modelId="{7FA7F448-6C0A-4FE5-BA3E-9580A4F19EDC}" type="sibTrans" cxnId="{0DB0563E-01FB-4AB0-8AD0-1743D5E0F754}">
      <dgm:prSet/>
      <dgm:spPr/>
      <dgm:t>
        <a:bodyPr/>
        <a:lstStyle/>
        <a:p>
          <a:endParaRPr lang="en-US"/>
        </a:p>
      </dgm:t>
    </dgm:pt>
    <dgm:pt modelId="{E49615DB-72CD-4B54-A3FC-C16DF82A2CAA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Oftalmološki: </a:t>
          </a:r>
          <a:r>
            <a:rPr lang="sr-Latn-CS" sz="1300" dirty="0" smtClean="0">
              <a:latin typeface="Maiandra GD" pitchFamily="34" charset="0"/>
            </a:rPr>
            <a:t>VOD-4/60, VOS-1/60. Kolorni vid odsutan. </a:t>
          </a:r>
          <a:endParaRPr lang="en-US" sz="1300" dirty="0">
            <a:latin typeface="Maiandra GD" pitchFamily="34" charset="0"/>
          </a:endParaRPr>
        </a:p>
      </dgm:t>
    </dgm:pt>
    <dgm:pt modelId="{EF79630D-A600-460D-95EB-54D37310831A}" type="parTrans" cxnId="{7556F7EA-BB3F-43B5-89BF-1799C2DF2192}">
      <dgm:prSet/>
      <dgm:spPr/>
      <dgm:t>
        <a:bodyPr/>
        <a:lstStyle/>
        <a:p>
          <a:endParaRPr lang="en-US"/>
        </a:p>
      </dgm:t>
    </dgm:pt>
    <dgm:pt modelId="{9C64F98F-DA1A-4C78-9A1D-985131B941ED}" type="sibTrans" cxnId="{7556F7EA-BB3F-43B5-89BF-1799C2DF2192}">
      <dgm:prSet/>
      <dgm:spPr/>
      <dgm:t>
        <a:bodyPr/>
        <a:lstStyle/>
        <a:p>
          <a:endParaRPr lang="en-US"/>
        </a:p>
      </dgm:t>
    </dgm:pt>
    <dgm:pt modelId="{ED78F9FD-FFB6-43C3-8573-18BB3814F233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Psihijatar: </a:t>
          </a:r>
          <a:r>
            <a:rPr lang="sr-Latn-CS" sz="1300" dirty="0" smtClean="0">
              <a:latin typeface="Maiandra GD" pitchFamily="34" charset="0"/>
            </a:rPr>
            <a:t>difuzne anamnestičke disfunkcije konfabulacije. </a:t>
          </a:r>
          <a:endParaRPr lang="en-US" sz="1300" dirty="0">
            <a:latin typeface="Maiandra GD" pitchFamily="34" charset="0"/>
          </a:endParaRPr>
        </a:p>
      </dgm:t>
    </dgm:pt>
    <dgm:pt modelId="{35A2DB20-FA61-4C01-896B-FE8D272F26B7}" type="parTrans" cxnId="{CC3EF0AD-259D-4B99-9B77-1FBA96B5735E}">
      <dgm:prSet/>
      <dgm:spPr/>
      <dgm:t>
        <a:bodyPr/>
        <a:lstStyle/>
        <a:p>
          <a:endParaRPr lang="en-US"/>
        </a:p>
      </dgm:t>
    </dgm:pt>
    <dgm:pt modelId="{802AD79A-A320-47AE-A616-D6CF6542C98F}" type="sibTrans" cxnId="{CC3EF0AD-259D-4B99-9B77-1FBA96B5735E}">
      <dgm:prSet/>
      <dgm:spPr/>
      <dgm:t>
        <a:bodyPr/>
        <a:lstStyle/>
        <a:p>
          <a:endParaRPr lang="en-US"/>
        </a:p>
      </dgm:t>
    </dgm:pt>
    <dgm:pt modelId="{A3F6BE3F-5C50-49BE-A647-713B66BE6E2E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MMSE: 14/30</a:t>
          </a:r>
          <a:endParaRPr lang="en-US" sz="1300" dirty="0">
            <a:latin typeface="Maiandra GD" pitchFamily="34" charset="0"/>
          </a:endParaRPr>
        </a:p>
      </dgm:t>
    </dgm:pt>
    <dgm:pt modelId="{0FCFEA8D-DE66-4B68-9B01-7C936955453C}" type="parTrans" cxnId="{173CE465-9144-44DD-BA4D-D9AD441FE9EE}">
      <dgm:prSet/>
      <dgm:spPr/>
      <dgm:t>
        <a:bodyPr/>
        <a:lstStyle/>
        <a:p>
          <a:endParaRPr lang="en-US"/>
        </a:p>
      </dgm:t>
    </dgm:pt>
    <dgm:pt modelId="{09C72494-B3EB-4684-898F-8DB4DC26C25B}" type="sibTrans" cxnId="{173CE465-9144-44DD-BA4D-D9AD441FE9EE}">
      <dgm:prSet/>
      <dgm:spPr/>
      <dgm:t>
        <a:bodyPr/>
        <a:lstStyle/>
        <a:p>
          <a:endParaRPr lang="en-US"/>
        </a:p>
      </dgm:t>
    </dgm:pt>
    <dgm:pt modelId="{F6C450F0-BF85-4B91-9859-5C88E3F1989A}">
      <dgm:prSet phldrT="[Text]" custT="1"/>
      <dgm:spPr/>
      <dgm:t>
        <a:bodyPr/>
        <a:lstStyle/>
        <a:p>
          <a:r>
            <a:rPr lang="sr-Latn-RS" sz="1300" b="0" dirty="0" smtClean="0">
              <a:solidFill>
                <a:schemeClr val="tx1"/>
              </a:solidFill>
              <a:latin typeface="Maiandra GD" pitchFamily="34" charset="0"/>
            </a:rPr>
            <a:t>Hod nije moguć</a:t>
          </a:r>
          <a:endParaRPr lang="en-US" sz="1300" b="0" dirty="0">
            <a:solidFill>
              <a:schemeClr val="tx1"/>
            </a:solidFill>
            <a:latin typeface="Maiandra GD" pitchFamily="34" charset="0"/>
          </a:endParaRPr>
        </a:p>
      </dgm:t>
    </dgm:pt>
    <dgm:pt modelId="{5A8C051E-051E-4692-B425-3287DF23C81C}" type="parTrans" cxnId="{DAFA7BC4-18B2-43C7-A4ED-01F12631B4D0}">
      <dgm:prSet/>
      <dgm:spPr/>
      <dgm:t>
        <a:bodyPr/>
        <a:lstStyle/>
        <a:p>
          <a:endParaRPr lang="en-US"/>
        </a:p>
      </dgm:t>
    </dgm:pt>
    <dgm:pt modelId="{42FE70E2-E115-4311-8EA0-A813498A5EAB}" type="sibTrans" cxnId="{DAFA7BC4-18B2-43C7-A4ED-01F12631B4D0}">
      <dgm:prSet/>
      <dgm:spPr/>
      <dgm:t>
        <a:bodyPr/>
        <a:lstStyle/>
        <a:p>
          <a:endParaRPr lang="en-US"/>
        </a:p>
      </dgm:t>
    </dgm:pt>
    <dgm:pt modelId="{4894F55D-954A-4D8B-94F1-D979C8552C57}">
      <dgm:prSet phldrT="[Text]" custT="1"/>
      <dgm:spPr/>
      <dgm:t>
        <a:bodyPr/>
        <a:lstStyle/>
        <a:p>
          <a:r>
            <a:rPr lang="sr-Latn-RS" sz="1800" b="1" dirty="0" smtClean="0">
              <a:latin typeface="Maiandra GD" pitchFamily="34" charset="0"/>
            </a:rPr>
            <a:t>EDSS: 7.0</a:t>
          </a:r>
          <a:endParaRPr lang="en-US" sz="1800" b="1" dirty="0">
            <a:latin typeface="Maiandra GD" pitchFamily="34" charset="0"/>
          </a:endParaRPr>
        </a:p>
      </dgm:t>
    </dgm:pt>
    <dgm:pt modelId="{70556C13-C823-479B-BC48-708C1CDA2934}" type="parTrans" cxnId="{0401C0A8-DD1C-4412-A808-706DD9C8A155}">
      <dgm:prSet/>
      <dgm:spPr/>
      <dgm:t>
        <a:bodyPr/>
        <a:lstStyle/>
        <a:p>
          <a:endParaRPr lang="en-US"/>
        </a:p>
      </dgm:t>
    </dgm:pt>
    <dgm:pt modelId="{59C74ED8-F132-412F-8160-8EFC49440F15}" type="sibTrans" cxnId="{0401C0A8-DD1C-4412-A808-706DD9C8A155}">
      <dgm:prSet/>
      <dgm:spPr/>
      <dgm:t>
        <a:bodyPr/>
        <a:lstStyle/>
        <a:p>
          <a:endParaRPr lang="en-US"/>
        </a:p>
      </dgm:t>
    </dgm:pt>
    <dgm:pt modelId="{A8014EE7-B1DD-4AF6-919B-9D0A6D07747D}" type="pres">
      <dgm:prSet presAssocID="{D1AF0C3D-6F41-42B2-9238-E93CB0499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C02A3-9E9B-4B71-9A1A-564A589AB745}" type="pres">
      <dgm:prSet presAssocID="{543F42CF-57CF-45AC-9FF7-B11CEA1B5DD6}" presName="parentLin" presStyleCnt="0"/>
      <dgm:spPr/>
    </dgm:pt>
    <dgm:pt modelId="{D85DD22C-42F0-4F67-A8AB-949314172370}" type="pres">
      <dgm:prSet presAssocID="{543F42CF-57CF-45AC-9FF7-B11CEA1B5DD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C2B515-BA16-4EFB-AE3C-3C867DA4EB01}" type="pres">
      <dgm:prSet presAssocID="{543F42CF-57CF-45AC-9FF7-B11CEA1B5D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42F2-13DB-4645-BE43-FCE090EEE143}" type="pres">
      <dgm:prSet presAssocID="{543F42CF-57CF-45AC-9FF7-B11CEA1B5DD6}" presName="negativeSpace" presStyleCnt="0"/>
      <dgm:spPr/>
    </dgm:pt>
    <dgm:pt modelId="{5F150231-9A55-4E3B-A078-97AB6502F590}" type="pres">
      <dgm:prSet presAssocID="{543F42CF-57CF-45AC-9FF7-B11CEA1B5D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4F85-2C15-47C7-8F64-5E4D0D2D9732}" type="pres">
      <dgm:prSet presAssocID="{8BD0FFF2-03B6-4517-9F20-FAF5BDE175C8}" presName="spaceBetweenRectangles" presStyleCnt="0"/>
      <dgm:spPr/>
    </dgm:pt>
    <dgm:pt modelId="{F8F828D7-BC7D-45C6-B195-50DCB696A7C5}" type="pres">
      <dgm:prSet presAssocID="{DBA90178-CF40-499A-90E1-D52324AEAEEC}" presName="parentLin" presStyleCnt="0"/>
      <dgm:spPr/>
    </dgm:pt>
    <dgm:pt modelId="{D2D8D34B-6698-4FE5-9470-1C01B43097ED}" type="pres">
      <dgm:prSet presAssocID="{DBA90178-CF40-499A-90E1-D52324AEAE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5A02AE-7C89-43C6-A6BE-4DFED508A0F9}" type="pres">
      <dgm:prSet presAssocID="{DBA90178-CF40-499A-90E1-D52324AEAE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5AA8B-6609-45A2-B2E5-1E67C72CC565}" type="pres">
      <dgm:prSet presAssocID="{DBA90178-CF40-499A-90E1-D52324AEAEEC}" presName="negativeSpace" presStyleCnt="0"/>
      <dgm:spPr/>
    </dgm:pt>
    <dgm:pt modelId="{0AFC7E86-3745-4214-A017-C8B742613353}" type="pres">
      <dgm:prSet presAssocID="{DBA90178-CF40-499A-90E1-D52324AEAEE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0563E-01FB-4AB0-8AD0-1743D5E0F754}" srcId="{543F42CF-57CF-45AC-9FF7-B11CEA1B5DD6}" destId="{27D15FBA-F701-4D32-84A5-3D0426A1A8AE}" srcOrd="4" destOrd="0" parTransId="{C4680629-FF7E-4683-91D7-2A855F0C2746}" sibTransId="{7FA7F448-6C0A-4FE5-BA3E-9580A4F19EDC}"/>
    <dgm:cxn modelId="{FA1F1918-8A6A-4991-AF26-8BC6F1E432B8}" type="presOf" srcId="{543F42CF-57CF-45AC-9FF7-B11CEA1B5DD6}" destId="{45C2B515-BA16-4EFB-AE3C-3C867DA4EB01}" srcOrd="1" destOrd="0" presId="urn:microsoft.com/office/officeart/2005/8/layout/list1"/>
    <dgm:cxn modelId="{384CBE8E-22E9-4D11-B797-304F5219301A}" type="presOf" srcId="{DBA90178-CF40-499A-90E1-D52324AEAEEC}" destId="{105A02AE-7C89-43C6-A6BE-4DFED508A0F9}" srcOrd="1" destOrd="0" presId="urn:microsoft.com/office/officeart/2005/8/layout/list1"/>
    <dgm:cxn modelId="{B2EF329F-9FAD-4AAB-967F-1197C4912B2D}" type="presOf" srcId="{C455BDA7-0B57-4288-9A67-DE34B3EF0B7D}" destId="{5F150231-9A55-4E3B-A078-97AB6502F590}" srcOrd="0" destOrd="3" presId="urn:microsoft.com/office/officeart/2005/8/layout/list1"/>
    <dgm:cxn modelId="{CC3EF0AD-259D-4B99-9B77-1FBA96B5735E}" srcId="{DBA90178-CF40-499A-90E1-D52324AEAEEC}" destId="{ED78F9FD-FFB6-43C3-8573-18BB3814F233}" srcOrd="1" destOrd="0" parTransId="{35A2DB20-FA61-4C01-896B-FE8D272F26B7}" sibTransId="{802AD79A-A320-47AE-A616-D6CF6542C98F}"/>
    <dgm:cxn modelId="{B6E263CD-0454-4F1C-8851-BF74DB404FC1}" srcId="{D1AF0C3D-6F41-42B2-9238-E93CB0499932}" destId="{543F42CF-57CF-45AC-9FF7-B11CEA1B5DD6}" srcOrd="0" destOrd="0" parTransId="{BBB96B76-C104-41BE-BBB9-B4DC1DEC1C68}" sibTransId="{8BD0FFF2-03B6-4517-9F20-FAF5BDE175C8}"/>
    <dgm:cxn modelId="{E6DC17D2-27E4-40D2-B82D-2114F2C844AE}" type="presOf" srcId="{DBA90178-CF40-499A-90E1-D52324AEAEEC}" destId="{D2D8D34B-6698-4FE5-9470-1C01B43097ED}" srcOrd="0" destOrd="0" presId="urn:microsoft.com/office/officeart/2005/8/layout/list1"/>
    <dgm:cxn modelId="{7556F7EA-BB3F-43B5-89BF-1799C2DF2192}" srcId="{DBA90178-CF40-499A-90E1-D52324AEAEEC}" destId="{E49615DB-72CD-4B54-A3FC-C16DF82A2CAA}" srcOrd="0" destOrd="0" parTransId="{EF79630D-A600-460D-95EB-54D37310831A}" sibTransId="{9C64F98F-DA1A-4C78-9A1D-985131B941ED}"/>
    <dgm:cxn modelId="{B21D8C35-8865-4039-86D5-AA8AF0520499}" type="presOf" srcId="{01649DE8-F4D9-498D-A9CC-126FC88535CB}" destId="{5F150231-9A55-4E3B-A078-97AB6502F590}" srcOrd="0" destOrd="2" presId="urn:microsoft.com/office/officeart/2005/8/layout/list1"/>
    <dgm:cxn modelId="{D4FE5A36-5665-4E4A-BCDF-8397225734A4}" type="presOf" srcId="{57DB311B-D38D-4462-A7B0-787D9F037746}" destId="{5F150231-9A55-4E3B-A078-97AB6502F590}" srcOrd="0" destOrd="0" presId="urn:microsoft.com/office/officeart/2005/8/layout/list1"/>
    <dgm:cxn modelId="{1A9FB600-F5DC-4AAB-90C4-9BED87E35641}" srcId="{D1AF0C3D-6F41-42B2-9238-E93CB0499932}" destId="{DBA90178-CF40-499A-90E1-D52324AEAEEC}" srcOrd="1" destOrd="0" parTransId="{9371854B-A66F-4F3B-8D92-76B31EB0E149}" sibTransId="{1A19FB0F-17A9-4625-A05F-89345B140FE2}"/>
    <dgm:cxn modelId="{A91052C8-4A42-4DE4-A1F9-B91292D0CA0E}" type="presOf" srcId="{543F42CF-57CF-45AC-9FF7-B11CEA1B5DD6}" destId="{D85DD22C-42F0-4F67-A8AB-949314172370}" srcOrd="0" destOrd="0" presId="urn:microsoft.com/office/officeart/2005/8/layout/list1"/>
    <dgm:cxn modelId="{79C60164-6E36-4E23-A092-E6DE26BCE05B}" type="presOf" srcId="{D1AF0C3D-6F41-42B2-9238-E93CB0499932}" destId="{A8014EE7-B1DD-4AF6-919B-9D0A6D07747D}" srcOrd="0" destOrd="0" presId="urn:microsoft.com/office/officeart/2005/8/layout/list1"/>
    <dgm:cxn modelId="{DB3F3835-C652-4B77-8C28-519E85085D7D}" type="presOf" srcId="{4894F55D-954A-4D8B-94F1-D979C8552C57}" destId="{5F150231-9A55-4E3B-A078-97AB6502F590}" srcOrd="0" destOrd="7" presId="urn:microsoft.com/office/officeart/2005/8/layout/list1"/>
    <dgm:cxn modelId="{873E6FE0-269B-4B2A-A3BC-87D40189C955}" type="presOf" srcId="{E49615DB-72CD-4B54-A3FC-C16DF82A2CAA}" destId="{0AFC7E86-3745-4214-A017-C8B742613353}" srcOrd="0" destOrd="0" presId="urn:microsoft.com/office/officeart/2005/8/layout/list1"/>
    <dgm:cxn modelId="{F3F7258B-CD99-487B-851D-0CF95BB24EA7}" type="presOf" srcId="{5D934B40-AE64-468D-8B8C-F9C17DDF2F5C}" destId="{5F150231-9A55-4E3B-A078-97AB6502F590}" srcOrd="0" destOrd="1" presId="urn:microsoft.com/office/officeart/2005/8/layout/list1"/>
    <dgm:cxn modelId="{F7BE231B-C0A1-46C4-B359-EF2CB453546F}" srcId="{543F42CF-57CF-45AC-9FF7-B11CEA1B5DD6}" destId="{5D934B40-AE64-468D-8B8C-F9C17DDF2F5C}" srcOrd="1" destOrd="0" parTransId="{264026AB-9611-4058-98BF-D1AE12D63767}" sibTransId="{DCDD46E5-9029-42CE-B74A-048DE6158C3F}"/>
    <dgm:cxn modelId="{D4AAF958-F320-423A-9AAB-F0E7B58D2C4C}" srcId="{543F42CF-57CF-45AC-9FF7-B11CEA1B5DD6}" destId="{01649DE8-F4D9-498D-A9CC-126FC88535CB}" srcOrd="2" destOrd="0" parTransId="{A80FA702-A3E5-40FC-9E17-3085425C4350}" sibTransId="{CC6AE690-07BF-4020-A73A-0D1F420E5C6F}"/>
    <dgm:cxn modelId="{1DE68E53-646F-4B54-8380-206F709B293C}" type="presOf" srcId="{F0B78227-A2B6-4E06-BBDF-08712777D1F5}" destId="{0AFC7E86-3745-4214-A017-C8B742613353}" srcOrd="0" destOrd="2" presId="urn:microsoft.com/office/officeart/2005/8/layout/list1"/>
    <dgm:cxn modelId="{3E5BD128-B03F-4666-AD88-D0B47D2FB3F4}" type="presOf" srcId="{F6C450F0-BF85-4B91-9859-5C88E3F1989A}" destId="{5F150231-9A55-4E3B-A078-97AB6502F590}" srcOrd="0" destOrd="5" presId="urn:microsoft.com/office/officeart/2005/8/layout/list1"/>
    <dgm:cxn modelId="{6963D60A-6693-481B-B538-0CB630DF3D23}" type="presOf" srcId="{ED78F9FD-FFB6-43C3-8573-18BB3814F233}" destId="{0AFC7E86-3745-4214-A017-C8B742613353}" srcOrd="0" destOrd="1" presId="urn:microsoft.com/office/officeart/2005/8/layout/list1"/>
    <dgm:cxn modelId="{E13237FB-42C3-4C3D-99B2-62F0C13DCCDE}" type="presOf" srcId="{A3F6BE3F-5C50-49BE-A647-713B66BE6E2E}" destId="{5F150231-9A55-4E3B-A078-97AB6502F590}" srcOrd="0" destOrd="6" presId="urn:microsoft.com/office/officeart/2005/8/layout/list1"/>
    <dgm:cxn modelId="{6BEFFB14-68C3-4543-8D42-AE2FB4D2DB71}" type="presOf" srcId="{27D15FBA-F701-4D32-84A5-3D0426A1A8AE}" destId="{5F150231-9A55-4E3B-A078-97AB6502F590}" srcOrd="0" destOrd="4" presId="urn:microsoft.com/office/officeart/2005/8/layout/list1"/>
    <dgm:cxn modelId="{7BBB5B16-5177-4AF7-A1CE-5B6833A25FD4}" srcId="{543F42CF-57CF-45AC-9FF7-B11CEA1B5DD6}" destId="{57DB311B-D38D-4462-A7B0-787D9F037746}" srcOrd="0" destOrd="0" parTransId="{76229605-FB1E-4F3D-8CF8-6E02DFBCCE9E}" sibTransId="{4D4EF4A8-9805-4B75-A510-496156FC0B55}"/>
    <dgm:cxn modelId="{173CE465-9144-44DD-BA4D-D9AD441FE9EE}" srcId="{543F42CF-57CF-45AC-9FF7-B11CEA1B5DD6}" destId="{A3F6BE3F-5C50-49BE-A647-713B66BE6E2E}" srcOrd="6" destOrd="0" parTransId="{0FCFEA8D-DE66-4B68-9B01-7C936955453C}" sibTransId="{09C72494-B3EB-4684-898F-8DB4DC26C25B}"/>
    <dgm:cxn modelId="{DE10ED5A-FE37-4CEF-9284-8DE4B44F9F1C}" srcId="{543F42CF-57CF-45AC-9FF7-B11CEA1B5DD6}" destId="{C455BDA7-0B57-4288-9A67-DE34B3EF0B7D}" srcOrd="3" destOrd="0" parTransId="{80305812-B202-4CF2-9254-02437F83ADE1}" sibTransId="{C3A2F539-8034-42A4-A537-677CD1CFB637}"/>
    <dgm:cxn modelId="{DAFA7BC4-18B2-43C7-A4ED-01F12631B4D0}" srcId="{543F42CF-57CF-45AC-9FF7-B11CEA1B5DD6}" destId="{F6C450F0-BF85-4B91-9859-5C88E3F1989A}" srcOrd="5" destOrd="0" parTransId="{5A8C051E-051E-4692-B425-3287DF23C81C}" sibTransId="{42FE70E2-E115-4311-8EA0-A813498A5EAB}"/>
    <dgm:cxn modelId="{0401C0A8-DD1C-4412-A808-706DD9C8A155}" srcId="{543F42CF-57CF-45AC-9FF7-B11CEA1B5DD6}" destId="{4894F55D-954A-4D8B-94F1-D979C8552C57}" srcOrd="7" destOrd="0" parTransId="{70556C13-C823-479B-BC48-708C1CDA2934}" sibTransId="{59C74ED8-F132-412F-8160-8EFC49440F15}"/>
    <dgm:cxn modelId="{C99905EA-1C76-4A46-BFD7-B542AC2519A2}" srcId="{DBA90178-CF40-499A-90E1-D52324AEAEEC}" destId="{F0B78227-A2B6-4E06-BBDF-08712777D1F5}" srcOrd="2" destOrd="0" parTransId="{F86A3089-3A46-4497-A0F1-BD94D9F24023}" sibTransId="{791CCA19-5B4E-48E8-BFEF-383C26B80E8F}"/>
    <dgm:cxn modelId="{7611E12A-CE6A-41EA-82E6-8267FABFF3D3}" type="presParOf" srcId="{A8014EE7-B1DD-4AF6-919B-9D0A6D07747D}" destId="{377C02A3-9E9B-4B71-9A1A-564A589AB745}" srcOrd="0" destOrd="0" presId="urn:microsoft.com/office/officeart/2005/8/layout/list1"/>
    <dgm:cxn modelId="{18409F77-2889-44B0-BE1A-71D8B6E00A0B}" type="presParOf" srcId="{377C02A3-9E9B-4B71-9A1A-564A589AB745}" destId="{D85DD22C-42F0-4F67-A8AB-949314172370}" srcOrd="0" destOrd="0" presId="urn:microsoft.com/office/officeart/2005/8/layout/list1"/>
    <dgm:cxn modelId="{7600A19F-A01D-4027-AF03-11B40FB75AF8}" type="presParOf" srcId="{377C02A3-9E9B-4B71-9A1A-564A589AB745}" destId="{45C2B515-BA16-4EFB-AE3C-3C867DA4EB01}" srcOrd="1" destOrd="0" presId="urn:microsoft.com/office/officeart/2005/8/layout/list1"/>
    <dgm:cxn modelId="{3AE70FB4-AF35-45AA-B6D9-2CCD7834FE21}" type="presParOf" srcId="{A8014EE7-B1DD-4AF6-919B-9D0A6D07747D}" destId="{9BC542F2-13DB-4645-BE43-FCE090EEE143}" srcOrd="1" destOrd="0" presId="urn:microsoft.com/office/officeart/2005/8/layout/list1"/>
    <dgm:cxn modelId="{F5B7AC8D-7192-477E-8EC2-8B8B95707F6D}" type="presParOf" srcId="{A8014EE7-B1DD-4AF6-919B-9D0A6D07747D}" destId="{5F150231-9A55-4E3B-A078-97AB6502F590}" srcOrd="2" destOrd="0" presId="urn:microsoft.com/office/officeart/2005/8/layout/list1"/>
    <dgm:cxn modelId="{EA11DCD9-61D3-4BA5-B453-01E0CFFDF0BB}" type="presParOf" srcId="{A8014EE7-B1DD-4AF6-919B-9D0A6D07747D}" destId="{152E4F85-2C15-47C7-8F64-5E4D0D2D9732}" srcOrd="3" destOrd="0" presId="urn:microsoft.com/office/officeart/2005/8/layout/list1"/>
    <dgm:cxn modelId="{0D0EDBB2-45D3-4ADA-8A1E-839D912D6ACE}" type="presParOf" srcId="{A8014EE7-B1DD-4AF6-919B-9D0A6D07747D}" destId="{F8F828D7-BC7D-45C6-B195-50DCB696A7C5}" srcOrd="4" destOrd="0" presId="urn:microsoft.com/office/officeart/2005/8/layout/list1"/>
    <dgm:cxn modelId="{07C6E87D-A5EB-44B2-BC6B-C3187E00165B}" type="presParOf" srcId="{F8F828D7-BC7D-45C6-B195-50DCB696A7C5}" destId="{D2D8D34B-6698-4FE5-9470-1C01B43097ED}" srcOrd="0" destOrd="0" presId="urn:microsoft.com/office/officeart/2005/8/layout/list1"/>
    <dgm:cxn modelId="{427E3373-AD65-4082-9D8A-8E21300B6DBC}" type="presParOf" srcId="{F8F828D7-BC7D-45C6-B195-50DCB696A7C5}" destId="{105A02AE-7C89-43C6-A6BE-4DFED508A0F9}" srcOrd="1" destOrd="0" presId="urn:microsoft.com/office/officeart/2005/8/layout/list1"/>
    <dgm:cxn modelId="{BC7E97EC-1AF9-4802-8289-060009BF0DAB}" type="presParOf" srcId="{A8014EE7-B1DD-4AF6-919B-9D0A6D07747D}" destId="{69B5AA8B-6609-45A2-B2E5-1E67C72CC565}" srcOrd="5" destOrd="0" presId="urn:microsoft.com/office/officeart/2005/8/layout/list1"/>
    <dgm:cxn modelId="{A42F940F-46EE-465B-B9F7-203982B063AA}" type="presParOf" srcId="{A8014EE7-B1DD-4AF6-919B-9D0A6D07747D}" destId="{0AFC7E86-3745-4214-A017-C8B7426133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AF0C3D-6F41-42B2-9238-E93CB049993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3F42CF-57CF-45AC-9FF7-B11CEA1B5DD6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Neurološ ki i somatski nalaz</a:t>
          </a:r>
          <a:endParaRPr lang="en-US" sz="1200" dirty="0">
            <a:latin typeface="Maiandra GD" pitchFamily="34" charset="0"/>
          </a:endParaRPr>
        </a:p>
      </dgm:t>
    </dgm:pt>
    <dgm:pt modelId="{BBB96B76-C104-41BE-BBB9-B4DC1DEC1C68}" type="parTrans" cxnId="{B6E263CD-0454-4F1C-8851-BF74DB404FC1}">
      <dgm:prSet/>
      <dgm:spPr/>
      <dgm:t>
        <a:bodyPr/>
        <a:lstStyle/>
        <a:p>
          <a:endParaRPr lang="en-US"/>
        </a:p>
      </dgm:t>
    </dgm:pt>
    <dgm:pt modelId="{8BD0FFF2-03B6-4517-9F20-FAF5BDE175C8}" type="sibTrans" cxnId="{B6E263CD-0454-4F1C-8851-BF74DB404FC1}">
      <dgm:prSet/>
      <dgm:spPr/>
      <dgm:t>
        <a:bodyPr/>
        <a:lstStyle/>
        <a:p>
          <a:endParaRPr lang="en-US"/>
        </a:p>
      </dgm:t>
    </dgm:pt>
    <dgm:pt modelId="{5D934B40-AE64-468D-8B8C-F9C17DDF2F5C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KN: </a:t>
          </a:r>
          <a:r>
            <a:rPr lang="sr-Latn-CS" sz="1300" dirty="0" smtClean="0">
              <a:latin typeface="Maiandra GD" pitchFamily="34" charset="0"/>
            </a:rPr>
            <a:t>snižena oštrina vida na oba oka, više desno, diplopije</a:t>
          </a:r>
          <a:endParaRPr lang="en-US" sz="1300" dirty="0">
            <a:latin typeface="Maiandra GD" pitchFamily="34" charset="0"/>
          </a:endParaRPr>
        </a:p>
      </dgm:t>
    </dgm:pt>
    <dgm:pt modelId="{264026AB-9611-4058-98BF-D1AE12D63767}" type="parTrans" cxnId="{F7BE231B-C0A1-46C4-B359-EF2CB453546F}">
      <dgm:prSet/>
      <dgm:spPr/>
      <dgm:t>
        <a:bodyPr/>
        <a:lstStyle/>
        <a:p>
          <a:endParaRPr lang="en-US"/>
        </a:p>
      </dgm:t>
    </dgm:pt>
    <dgm:pt modelId="{DCDD46E5-9029-42CE-B74A-048DE6158C3F}" type="sibTrans" cxnId="{F7BE231B-C0A1-46C4-B359-EF2CB453546F}">
      <dgm:prSet/>
      <dgm:spPr/>
      <dgm:t>
        <a:bodyPr/>
        <a:lstStyle/>
        <a:p>
          <a:endParaRPr lang="en-US"/>
        </a:p>
      </dgm:t>
    </dgm:pt>
    <dgm:pt modelId="{DBA90178-CF40-499A-90E1-D52324AEAEEC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Dg</a:t>
          </a:r>
          <a:endParaRPr lang="en-US" sz="1200" dirty="0">
            <a:latin typeface="Maiandra GD" pitchFamily="34" charset="0"/>
          </a:endParaRPr>
        </a:p>
      </dgm:t>
    </dgm:pt>
    <dgm:pt modelId="{9371854B-A66F-4F3B-8D92-76B31EB0E149}" type="parTrans" cxnId="{1A9FB600-F5DC-4AAB-90C4-9BED87E35641}">
      <dgm:prSet/>
      <dgm:spPr/>
      <dgm:t>
        <a:bodyPr/>
        <a:lstStyle/>
        <a:p>
          <a:endParaRPr lang="en-US"/>
        </a:p>
      </dgm:t>
    </dgm:pt>
    <dgm:pt modelId="{1A19FB0F-17A9-4625-A05F-89345B140FE2}" type="sibTrans" cxnId="{1A9FB600-F5DC-4AAB-90C4-9BED87E35641}">
      <dgm:prSet/>
      <dgm:spPr/>
      <dgm:t>
        <a:bodyPr/>
        <a:lstStyle/>
        <a:p>
          <a:endParaRPr lang="en-US"/>
        </a:p>
      </dgm:t>
    </dgm:pt>
    <dgm:pt modelId="{C455BDA7-0B57-4288-9A67-DE34B3EF0B7D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DE: </a:t>
          </a:r>
          <a:r>
            <a:rPr lang="sr-Latn-CS" sz="1300" dirty="0" smtClean="0">
              <a:latin typeface="Maiandra GD" pitchFamily="34" charset="0"/>
            </a:rPr>
            <a:t>globalna slabost obostrano, više distalno i više levo. MTR pojačani, više levo, Babinski obostrano. Hod ataksičan, ne izvodi tandem hod, Romberg +</a:t>
          </a:r>
          <a:endParaRPr lang="en-US" sz="1300" dirty="0">
            <a:latin typeface="Maiandra GD" pitchFamily="34" charset="0"/>
          </a:endParaRPr>
        </a:p>
      </dgm:t>
    </dgm:pt>
    <dgm:pt modelId="{80305812-B202-4CF2-9254-02437F83ADE1}" type="parTrans" cxnId="{DE10ED5A-FE37-4CEF-9284-8DE4B44F9F1C}">
      <dgm:prSet/>
      <dgm:spPr/>
      <dgm:t>
        <a:bodyPr/>
        <a:lstStyle/>
        <a:p>
          <a:endParaRPr lang="en-US"/>
        </a:p>
      </dgm:t>
    </dgm:pt>
    <dgm:pt modelId="{C3A2F539-8034-42A4-A537-677CD1CFB637}" type="sibTrans" cxnId="{DE10ED5A-FE37-4CEF-9284-8DE4B44F9F1C}">
      <dgm:prSet/>
      <dgm:spPr/>
      <dgm:t>
        <a:bodyPr/>
        <a:lstStyle/>
        <a:p>
          <a:endParaRPr lang="en-US"/>
        </a:p>
      </dgm:t>
    </dgm:pt>
    <dgm:pt modelId="{57DB311B-D38D-4462-A7B0-787D9F037746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Febrilan </a:t>
          </a:r>
          <a:endParaRPr lang="sr-Latn-CS" sz="1300" dirty="0" smtClean="0">
            <a:latin typeface="Maiandra GD" pitchFamily="34" charset="0"/>
          </a:endParaRPr>
        </a:p>
      </dgm:t>
    </dgm:pt>
    <dgm:pt modelId="{76229605-FB1E-4F3D-8CF8-6E02DFBCCE9E}" type="parTrans" cxnId="{7BBB5B16-5177-4AF7-A1CE-5B6833A25FD4}">
      <dgm:prSet/>
      <dgm:spPr/>
      <dgm:t>
        <a:bodyPr/>
        <a:lstStyle/>
        <a:p>
          <a:endParaRPr lang="en-US"/>
        </a:p>
      </dgm:t>
    </dgm:pt>
    <dgm:pt modelId="{4D4EF4A8-9805-4B75-A510-496156FC0B55}" type="sibTrans" cxnId="{7BBB5B16-5177-4AF7-A1CE-5B6833A25FD4}">
      <dgm:prSet/>
      <dgm:spPr/>
      <dgm:t>
        <a:bodyPr/>
        <a:lstStyle/>
        <a:p>
          <a:endParaRPr lang="en-US"/>
        </a:p>
      </dgm:t>
    </dgm:pt>
    <dgm:pt modelId="{27D15FBA-F701-4D32-84A5-3D0426A1A8AE}">
      <dgm:prSet phldrT="[Text]" custT="1"/>
      <dgm:spPr/>
      <dgm:t>
        <a:bodyPr/>
        <a:lstStyle/>
        <a:p>
          <a:r>
            <a:rPr lang="sr-Latn-CS" sz="1300" dirty="0" smtClean="0">
              <a:latin typeface="Maiandra GD" pitchFamily="34" charset="0"/>
            </a:rPr>
            <a:t>Intencioni tremor i dismetrija na GE obostrano, više levo. Hipestezija leve noge. </a:t>
          </a:r>
          <a:endParaRPr lang="en-US" sz="1300" dirty="0">
            <a:latin typeface="Maiandra GD" pitchFamily="34" charset="0"/>
          </a:endParaRPr>
        </a:p>
      </dgm:t>
    </dgm:pt>
    <dgm:pt modelId="{C4680629-FF7E-4683-91D7-2A855F0C2746}" type="parTrans" cxnId="{0DB0563E-01FB-4AB0-8AD0-1743D5E0F754}">
      <dgm:prSet/>
      <dgm:spPr/>
      <dgm:t>
        <a:bodyPr/>
        <a:lstStyle/>
        <a:p>
          <a:endParaRPr lang="en-US"/>
        </a:p>
      </dgm:t>
    </dgm:pt>
    <dgm:pt modelId="{7FA7F448-6C0A-4FE5-BA3E-9580A4F19EDC}" type="sibTrans" cxnId="{0DB0563E-01FB-4AB0-8AD0-1743D5E0F754}">
      <dgm:prSet/>
      <dgm:spPr/>
      <dgm:t>
        <a:bodyPr/>
        <a:lstStyle/>
        <a:p>
          <a:endParaRPr lang="en-US"/>
        </a:p>
      </dgm:t>
    </dgm:pt>
    <dgm:pt modelId="{E49615DB-72CD-4B54-A3FC-C16DF82A2CAA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Virusološke analize: IgG CMV +</a:t>
          </a:r>
          <a:endParaRPr lang="en-US" sz="1300" dirty="0">
            <a:latin typeface="Maiandra GD" pitchFamily="34" charset="0"/>
          </a:endParaRPr>
        </a:p>
      </dgm:t>
    </dgm:pt>
    <dgm:pt modelId="{EF79630D-A600-460D-95EB-54D37310831A}" type="parTrans" cxnId="{7556F7EA-BB3F-43B5-89BF-1799C2DF2192}">
      <dgm:prSet/>
      <dgm:spPr/>
      <dgm:t>
        <a:bodyPr/>
        <a:lstStyle/>
        <a:p>
          <a:endParaRPr lang="en-US"/>
        </a:p>
      </dgm:t>
    </dgm:pt>
    <dgm:pt modelId="{9C64F98F-DA1A-4C78-9A1D-985131B941ED}" type="sibTrans" cxnId="{7556F7EA-BB3F-43B5-89BF-1799C2DF2192}">
      <dgm:prSet/>
      <dgm:spPr/>
      <dgm:t>
        <a:bodyPr/>
        <a:lstStyle/>
        <a:p>
          <a:endParaRPr lang="en-US"/>
        </a:p>
      </dgm:t>
    </dgm:pt>
    <dgm:pt modelId="{ED78F9FD-FFB6-43C3-8573-18BB3814F233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UZ abdomena: na donjem polu slezine delom tečna a delom solidna promena (dijametra 38 mm) koja može odgovarati apscesu. Manja količina slobodne tečnosti uz slezinu.</a:t>
          </a:r>
          <a:endParaRPr lang="en-US" sz="1300" dirty="0">
            <a:latin typeface="Maiandra GD" pitchFamily="34" charset="0"/>
          </a:endParaRPr>
        </a:p>
      </dgm:t>
    </dgm:pt>
    <dgm:pt modelId="{35A2DB20-FA61-4C01-896B-FE8D272F26B7}" type="parTrans" cxnId="{CC3EF0AD-259D-4B99-9B77-1FBA96B5735E}">
      <dgm:prSet/>
      <dgm:spPr/>
      <dgm:t>
        <a:bodyPr/>
        <a:lstStyle/>
        <a:p>
          <a:endParaRPr lang="en-US"/>
        </a:p>
      </dgm:t>
    </dgm:pt>
    <dgm:pt modelId="{802AD79A-A320-47AE-A616-D6CF6542C98F}" type="sibTrans" cxnId="{CC3EF0AD-259D-4B99-9B77-1FBA96B5735E}">
      <dgm:prSet/>
      <dgm:spPr/>
      <dgm:t>
        <a:bodyPr/>
        <a:lstStyle/>
        <a:p>
          <a:endParaRPr lang="en-US"/>
        </a:p>
      </dgm:t>
    </dgm:pt>
    <dgm:pt modelId="{D88A15E2-C094-45DF-9A91-E6223A47BDAD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Rtg pluća: uredan nalaz.</a:t>
          </a:r>
          <a:endParaRPr lang="en-US" sz="1300" dirty="0">
            <a:latin typeface="Maiandra GD" pitchFamily="34" charset="0"/>
          </a:endParaRPr>
        </a:p>
      </dgm:t>
    </dgm:pt>
    <dgm:pt modelId="{2840D2F9-47B9-4DD4-9CAE-82E060A0858C}" type="parTrans" cxnId="{BF370A9E-CF2D-4B75-9D0A-700D3791190E}">
      <dgm:prSet/>
      <dgm:spPr/>
      <dgm:t>
        <a:bodyPr/>
        <a:lstStyle/>
        <a:p>
          <a:endParaRPr lang="en-US"/>
        </a:p>
      </dgm:t>
    </dgm:pt>
    <dgm:pt modelId="{D1DE1215-C9E9-4ACC-91C2-3FCEFEF49B10}" type="sibTrans" cxnId="{BF370A9E-CF2D-4B75-9D0A-700D3791190E}">
      <dgm:prSet/>
      <dgm:spPr/>
      <dgm:t>
        <a:bodyPr/>
        <a:lstStyle/>
        <a:p>
          <a:endParaRPr lang="en-US"/>
        </a:p>
      </dgm:t>
    </dgm:pt>
    <dgm:pt modelId="{E6C96802-5954-4F97-9556-69EC2CEEDADD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Stanje svesti: </a:t>
          </a:r>
          <a:r>
            <a:rPr lang="sr-Latn-CS" sz="1300" dirty="0" smtClean="0">
              <a:latin typeface="Maiandra GD" pitchFamily="34" charset="0"/>
            </a:rPr>
            <a:t>konfuzan, bradipsihičan</a:t>
          </a:r>
        </a:p>
      </dgm:t>
    </dgm:pt>
    <dgm:pt modelId="{31785EB1-7297-4436-9417-0769BDB0FDD1}" type="parTrans" cxnId="{44F0D352-D6C9-4A8E-BE1D-D728BFDF5E46}">
      <dgm:prSet/>
      <dgm:spPr/>
      <dgm:t>
        <a:bodyPr/>
        <a:lstStyle/>
        <a:p>
          <a:endParaRPr lang="en-US"/>
        </a:p>
      </dgm:t>
    </dgm:pt>
    <dgm:pt modelId="{179E932F-EB12-40AC-80B3-A9C663803A5A}" type="sibTrans" cxnId="{44F0D352-D6C9-4A8E-BE1D-D728BFDF5E46}">
      <dgm:prSet/>
      <dgm:spPr/>
      <dgm:t>
        <a:bodyPr/>
        <a:lstStyle/>
        <a:p>
          <a:endParaRPr lang="en-US"/>
        </a:p>
      </dgm:t>
    </dgm:pt>
    <dgm:pt modelId="{79AEF3A1-7A5D-4685-A118-737852AB30D0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GE: </a:t>
          </a:r>
          <a:r>
            <a:rPr lang="sr-Latn-CS" sz="1300" dirty="0" smtClean="0">
              <a:latin typeface="Maiandra GD" pitchFamily="34" charset="0"/>
            </a:rPr>
            <a:t>globalna slabost obostrano. MTR pojačani levo. Leva ruka pronira i tone.</a:t>
          </a:r>
          <a:endParaRPr lang="en-US" sz="1300" dirty="0">
            <a:latin typeface="Maiandra GD" pitchFamily="34" charset="0"/>
          </a:endParaRPr>
        </a:p>
      </dgm:t>
    </dgm:pt>
    <dgm:pt modelId="{EA341EDC-7831-4E63-87A3-79E99CAEFF8A}" type="parTrans" cxnId="{56E5DB7E-F839-4FD1-9420-057D584C375D}">
      <dgm:prSet/>
      <dgm:spPr/>
      <dgm:t>
        <a:bodyPr/>
        <a:lstStyle/>
        <a:p>
          <a:endParaRPr lang="en-US"/>
        </a:p>
      </dgm:t>
    </dgm:pt>
    <dgm:pt modelId="{C0C13BBE-A423-462B-9507-7434055D3174}" type="sibTrans" cxnId="{56E5DB7E-F839-4FD1-9420-057D584C375D}">
      <dgm:prSet/>
      <dgm:spPr/>
      <dgm:t>
        <a:bodyPr/>
        <a:lstStyle/>
        <a:p>
          <a:endParaRPr lang="en-US"/>
        </a:p>
      </dgm:t>
    </dgm:pt>
    <dgm:pt modelId="{47C13D1C-9110-478F-8468-2A7291B8F4BD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Klinički tok</a:t>
          </a:r>
          <a:endParaRPr lang="en-US" sz="1200" dirty="0">
            <a:latin typeface="Maiandra GD" pitchFamily="34" charset="0"/>
          </a:endParaRPr>
        </a:p>
      </dgm:t>
    </dgm:pt>
    <dgm:pt modelId="{19893889-E1D1-4730-80FF-100ED390EBDA}" type="parTrans" cxnId="{F879C77C-A95F-4CBC-8513-C994C4D94765}">
      <dgm:prSet/>
      <dgm:spPr/>
      <dgm:t>
        <a:bodyPr/>
        <a:lstStyle/>
        <a:p>
          <a:endParaRPr lang="en-US"/>
        </a:p>
      </dgm:t>
    </dgm:pt>
    <dgm:pt modelId="{2302E253-E5CA-4E10-A9D3-1869D0B1651C}" type="sibTrans" cxnId="{F879C77C-A95F-4CBC-8513-C994C4D94765}">
      <dgm:prSet/>
      <dgm:spPr/>
      <dgm:t>
        <a:bodyPr/>
        <a:lstStyle/>
        <a:p>
          <a:endParaRPr lang="en-US"/>
        </a:p>
      </dgm:t>
    </dgm:pt>
    <dgm:pt modelId="{B3E6EBD4-B4F7-470F-AB74-F698B2E75CEA}">
      <dgm:prSet phldrT="[Text]" custT="1"/>
      <dgm:spPr/>
      <dgm:t>
        <a:bodyPr/>
        <a:lstStyle/>
        <a:p>
          <a:r>
            <a:rPr lang="sr-Latn-CS" sz="1300" dirty="0" smtClean="0">
              <a:latin typeface="Maiandra GD" pitchFamily="34" charset="0"/>
            </a:rPr>
            <a:t>Visoko ferilan, dijareje, t</a:t>
          </a:r>
          <a:r>
            <a:rPr lang="sr-Latn-RS" sz="1300" dirty="0" smtClean="0">
              <a:latin typeface="Maiandra GD" pitchFamily="34" charset="0"/>
            </a:rPr>
            <a:t>eško opšte stanje</a:t>
          </a:r>
          <a:endParaRPr lang="en-US" sz="1300" dirty="0">
            <a:latin typeface="Maiandra GD" pitchFamily="34" charset="0"/>
          </a:endParaRPr>
        </a:p>
      </dgm:t>
    </dgm:pt>
    <dgm:pt modelId="{0013A489-CA53-42A9-951D-C6764D73C56B}" type="parTrans" cxnId="{0976FF8B-DA65-4FA1-B048-6F797D55B9B2}">
      <dgm:prSet/>
      <dgm:spPr/>
      <dgm:t>
        <a:bodyPr/>
        <a:lstStyle/>
        <a:p>
          <a:endParaRPr lang="en-US"/>
        </a:p>
      </dgm:t>
    </dgm:pt>
    <dgm:pt modelId="{CB5B450A-0909-440B-977D-C51BD9E49038}" type="sibTrans" cxnId="{0976FF8B-DA65-4FA1-B048-6F797D55B9B2}">
      <dgm:prSet/>
      <dgm:spPr/>
      <dgm:t>
        <a:bodyPr/>
        <a:lstStyle/>
        <a:p>
          <a:endParaRPr lang="en-US"/>
        </a:p>
      </dgm:t>
    </dgm:pt>
    <dgm:pt modelId="{756C0109-A712-4310-8FFD-D271FE1E570F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UZ srca: Endocarditis valvulae mitralis cum Insuff. </a:t>
          </a:r>
          <a:r>
            <a:rPr lang="en-US" sz="1300" dirty="0" smtClean="0">
              <a:latin typeface="Maiandra GD" pitchFamily="34" charset="0"/>
            </a:rPr>
            <a:t>V</a:t>
          </a:r>
          <a:r>
            <a:rPr lang="sr-Latn-RS" sz="1300" dirty="0" smtClean="0">
              <a:latin typeface="Maiandra GD" pitchFamily="34" charset="0"/>
            </a:rPr>
            <a:t>alvulae mitralis 3+, Prolapsus valvuale mitralis. Effusio pericardii.</a:t>
          </a:r>
          <a:endParaRPr lang="en-US" sz="1300" dirty="0">
            <a:latin typeface="Maiandra GD" pitchFamily="34" charset="0"/>
          </a:endParaRPr>
        </a:p>
      </dgm:t>
    </dgm:pt>
    <dgm:pt modelId="{1614A5BC-7465-41E9-AFB3-D5A1AD572886}" type="parTrans" cxnId="{A4B209D2-AEA3-42D9-906C-D992E81282D3}">
      <dgm:prSet/>
      <dgm:spPr/>
      <dgm:t>
        <a:bodyPr/>
        <a:lstStyle/>
        <a:p>
          <a:endParaRPr lang="en-US"/>
        </a:p>
      </dgm:t>
    </dgm:pt>
    <dgm:pt modelId="{E890A37B-BD46-48A0-8DCC-3AD4FC6FC803}" type="sibTrans" cxnId="{A4B209D2-AEA3-42D9-906C-D992E81282D3}">
      <dgm:prSet/>
      <dgm:spPr/>
      <dgm:t>
        <a:bodyPr/>
        <a:lstStyle/>
        <a:p>
          <a:endParaRPr lang="en-US"/>
        </a:p>
      </dgm:t>
    </dgm:pt>
    <dgm:pt modelId="{429E14F4-B113-434D-A31B-098B39B18E5F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Infektolog: Endocarditis susp. </a:t>
          </a:r>
          <a:endParaRPr lang="en-US" sz="1300" dirty="0">
            <a:latin typeface="Maiandra GD" pitchFamily="34" charset="0"/>
          </a:endParaRPr>
        </a:p>
      </dgm:t>
    </dgm:pt>
    <dgm:pt modelId="{F7F5727E-BAE0-430E-802A-320132A6B20C}" type="parTrans" cxnId="{5BDD62AB-12EC-4B78-A747-E8E1E209BCFC}">
      <dgm:prSet/>
      <dgm:spPr/>
      <dgm:t>
        <a:bodyPr/>
        <a:lstStyle/>
        <a:p>
          <a:endParaRPr lang="en-US"/>
        </a:p>
      </dgm:t>
    </dgm:pt>
    <dgm:pt modelId="{59476CBA-B22C-45CD-9D35-BB8CDFEFADE0}" type="sibTrans" cxnId="{5BDD62AB-12EC-4B78-A747-E8E1E209BCFC}">
      <dgm:prSet/>
      <dgm:spPr/>
      <dgm:t>
        <a:bodyPr/>
        <a:lstStyle/>
        <a:p>
          <a:endParaRPr lang="en-US"/>
        </a:p>
      </dgm:t>
    </dgm:pt>
    <dgm:pt modelId="{8B8891F6-F317-4202-889C-1566E11EFCD0}">
      <dgm:prSet phldrT="[Text]" custT="1"/>
      <dgm:spPr/>
      <dgm:t>
        <a:bodyPr/>
        <a:lstStyle/>
        <a:p>
          <a:r>
            <a:rPr lang="sr-Latn-RS" sz="1300" dirty="0" smtClean="0">
              <a:latin typeface="Maiandra GD" pitchFamily="34" charset="0"/>
            </a:rPr>
            <a:t>CT abdomena: perikardni izliv, fokalne promene u slezini i levom bubregu odgovaraju inflamatornim/ septičnim</a:t>
          </a:r>
          <a:endParaRPr lang="en-US" sz="1300" dirty="0">
            <a:latin typeface="Maiandra GD" pitchFamily="34" charset="0"/>
          </a:endParaRPr>
        </a:p>
      </dgm:t>
    </dgm:pt>
    <dgm:pt modelId="{94A807FF-B2BB-4B78-833E-20621C996972}" type="parTrans" cxnId="{5D75F3BA-37F1-42E9-9E76-A0AC823AF680}">
      <dgm:prSet/>
      <dgm:spPr/>
      <dgm:t>
        <a:bodyPr/>
        <a:lstStyle/>
        <a:p>
          <a:endParaRPr lang="en-US"/>
        </a:p>
      </dgm:t>
    </dgm:pt>
    <dgm:pt modelId="{FA1D69ED-DA24-42AC-A81C-C2F73FA0C73B}" type="sibTrans" cxnId="{5D75F3BA-37F1-42E9-9E76-A0AC823AF680}">
      <dgm:prSet/>
      <dgm:spPr/>
      <dgm:t>
        <a:bodyPr/>
        <a:lstStyle/>
        <a:p>
          <a:endParaRPr lang="en-US"/>
        </a:p>
      </dgm:t>
    </dgm:pt>
    <dgm:pt modelId="{A8014EE7-B1DD-4AF6-919B-9D0A6D07747D}" type="pres">
      <dgm:prSet presAssocID="{D1AF0C3D-6F41-42B2-9238-E93CB0499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C02A3-9E9B-4B71-9A1A-564A589AB745}" type="pres">
      <dgm:prSet presAssocID="{543F42CF-57CF-45AC-9FF7-B11CEA1B5DD6}" presName="parentLin" presStyleCnt="0"/>
      <dgm:spPr/>
    </dgm:pt>
    <dgm:pt modelId="{D85DD22C-42F0-4F67-A8AB-949314172370}" type="pres">
      <dgm:prSet presAssocID="{543F42CF-57CF-45AC-9FF7-B11CEA1B5D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C2B515-BA16-4EFB-AE3C-3C867DA4EB01}" type="pres">
      <dgm:prSet presAssocID="{543F42CF-57CF-45AC-9FF7-B11CEA1B5D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42F2-13DB-4645-BE43-FCE090EEE143}" type="pres">
      <dgm:prSet presAssocID="{543F42CF-57CF-45AC-9FF7-B11CEA1B5DD6}" presName="negativeSpace" presStyleCnt="0"/>
      <dgm:spPr/>
    </dgm:pt>
    <dgm:pt modelId="{5F150231-9A55-4E3B-A078-97AB6502F590}" type="pres">
      <dgm:prSet presAssocID="{543F42CF-57CF-45AC-9FF7-B11CEA1B5D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4F85-2C15-47C7-8F64-5E4D0D2D9732}" type="pres">
      <dgm:prSet presAssocID="{8BD0FFF2-03B6-4517-9F20-FAF5BDE175C8}" presName="spaceBetweenRectangles" presStyleCnt="0"/>
      <dgm:spPr/>
    </dgm:pt>
    <dgm:pt modelId="{F8F828D7-BC7D-45C6-B195-50DCB696A7C5}" type="pres">
      <dgm:prSet presAssocID="{DBA90178-CF40-499A-90E1-D52324AEAEEC}" presName="parentLin" presStyleCnt="0"/>
      <dgm:spPr/>
    </dgm:pt>
    <dgm:pt modelId="{D2D8D34B-6698-4FE5-9470-1C01B43097ED}" type="pres">
      <dgm:prSet presAssocID="{DBA90178-CF40-499A-90E1-D52324AEAEE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5A02AE-7C89-43C6-A6BE-4DFED508A0F9}" type="pres">
      <dgm:prSet presAssocID="{DBA90178-CF40-499A-90E1-D52324AEAE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5AA8B-6609-45A2-B2E5-1E67C72CC565}" type="pres">
      <dgm:prSet presAssocID="{DBA90178-CF40-499A-90E1-D52324AEAEEC}" presName="negativeSpace" presStyleCnt="0"/>
      <dgm:spPr/>
    </dgm:pt>
    <dgm:pt modelId="{0AFC7E86-3745-4214-A017-C8B742613353}" type="pres">
      <dgm:prSet presAssocID="{DBA90178-CF40-499A-90E1-D52324AEAE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C001C-F8EE-4F84-A796-C45F37CE112B}" type="pres">
      <dgm:prSet presAssocID="{1A19FB0F-17A9-4625-A05F-89345B140FE2}" presName="spaceBetweenRectangles" presStyleCnt="0"/>
      <dgm:spPr/>
    </dgm:pt>
    <dgm:pt modelId="{EF9B06A5-E8AE-47E2-ACFF-DBAECC034B56}" type="pres">
      <dgm:prSet presAssocID="{47C13D1C-9110-478F-8468-2A7291B8F4BD}" presName="parentLin" presStyleCnt="0"/>
      <dgm:spPr/>
    </dgm:pt>
    <dgm:pt modelId="{487EF9FB-F201-41C7-8098-2536DC035E8A}" type="pres">
      <dgm:prSet presAssocID="{47C13D1C-9110-478F-8468-2A7291B8F4B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D6DD68-004E-44E4-A5C2-7E44ADF8D95D}" type="pres">
      <dgm:prSet presAssocID="{47C13D1C-9110-478F-8468-2A7291B8F4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628FA-40F4-4BCB-BCB3-AA71B2FFB9FC}" type="pres">
      <dgm:prSet presAssocID="{47C13D1C-9110-478F-8468-2A7291B8F4BD}" presName="negativeSpace" presStyleCnt="0"/>
      <dgm:spPr/>
    </dgm:pt>
    <dgm:pt modelId="{B727F3BA-2CA9-42BA-AB75-9BF1D1D10646}" type="pres">
      <dgm:prSet presAssocID="{47C13D1C-9110-478F-8468-2A7291B8F4B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0563E-01FB-4AB0-8AD0-1743D5E0F754}" srcId="{543F42CF-57CF-45AC-9FF7-B11CEA1B5DD6}" destId="{27D15FBA-F701-4D32-84A5-3D0426A1A8AE}" srcOrd="5" destOrd="0" parTransId="{C4680629-FF7E-4683-91D7-2A855F0C2746}" sibTransId="{7FA7F448-6C0A-4FE5-BA3E-9580A4F19EDC}"/>
    <dgm:cxn modelId="{7CE2BA28-2E0F-45BD-BBBC-D6B68138852D}" type="presOf" srcId="{DBA90178-CF40-499A-90E1-D52324AEAEEC}" destId="{105A02AE-7C89-43C6-A6BE-4DFED508A0F9}" srcOrd="1" destOrd="0" presId="urn:microsoft.com/office/officeart/2005/8/layout/list1"/>
    <dgm:cxn modelId="{A16B76B5-7A29-473E-8FAE-EE0E22D59F97}" type="presOf" srcId="{C455BDA7-0B57-4288-9A67-DE34B3EF0B7D}" destId="{5F150231-9A55-4E3B-A078-97AB6502F590}" srcOrd="0" destOrd="4" presId="urn:microsoft.com/office/officeart/2005/8/layout/list1"/>
    <dgm:cxn modelId="{CC3EF0AD-259D-4B99-9B77-1FBA96B5735E}" srcId="{DBA90178-CF40-499A-90E1-D52324AEAEEC}" destId="{ED78F9FD-FFB6-43C3-8573-18BB3814F233}" srcOrd="2" destOrd="0" parTransId="{35A2DB20-FA61-4C01-896B-FE8D272F26B7}" sibTransId="{802AD79A-A320-47AE-A616-D6CF6542C98F}"/>
    <dgm:cxn modelId="{B6E263CD-0454-4F1C-8851-BF74DB404FC1}" srcId="{D1AF0C3D-6F41-42B2-9238-E93CB0499932}" destId="{543F42CF-57CF-45AC-9FF7-B11CEA1B5DD6}" srcOrd="0" destOrd="0" parTransId="{BBB96B76-C104-41BE-BBB9-B4DC1DEC1C68}" sibTransId="{8BD0FFF2-03B6-4517-9F20-FAF5BDE175C8}"/>
    <dgm:cxn modelId="{7556F7EA-BB3F-43B5-89BF-1799C2DF2192}" srcId="{DBA90178-CF40-499A-90E1-D52324AEAEEC}" destId="{E49615DB-72CD-4B54-A3FC-C16DF82A2CAA}" srcOrd="0" destOrd="0" parTransId="{EF79630D-A600-460D-95EB-54D37310831A}" sibTransId="{9C64F98F-DA1A-4C78-9A1D-985131B941ED}"/>
    <dgm:cxn modelId="{1A9FB600-F5DC-4AAB-90C4-9BED87E35641}" srcId="{D1AF0C3D-6F41-42B2-9238-E93CB0499932}" destId="{DBA90178-CF40-499A-90E1-D52324AEAEEC}" srcOrd="1" destOrd="0" parTransId="{9371854B-A66F-4F3B-8D92-76B31EB0E149}" sibTransId="{1A19FB0F-17A9-4625-A05F-89345B140FE2}"/>
    <dgm:cxn modelId="{14F354C1-9CFB-458B-90EE-DB748B20B84F}" type="presOf" srcId="{429E14F4-B113-434D-A31B-098B39B18E5F}" destId="{0AFC7E86-3745-4214-A017-C8B742613353}" srcOrd="0" destOrd="5" presId="urn:microsoft.com/office/officeart/2005/8/layout/list1"/>
    <dgm:cxn modelId="{A9F6C6D0-C626-4CD4-A3FC-6AFF0B44DEF5}" type="presOf" srcId="{57DB311B-D38D-4462-A7B0-787D9F037746}" destId="{5F150231-9A55-4E3B-A078-97AB6502F590}" srcOrd="0" destOrd="0" presId="urn:microsoft.com/office/officeart/2005/8/layout/list1"/>
    <dgm:cxn modelId="{56E5DB7E-F839-4FD1-9420-057D584C375D}" srcId="{543F42CF-57CF-45AC-9FF7-B11CEA1B5DD6}" destId="{79AEF3A1-7A5D-4685-A118-737852AB30D0}" srcOrd="3" destOrd="0" parTransId="{EA341EDC-7831-4E63-87A3-79E99CAEFF8A}" sibTransId="{C0C13BBE-A423-462B-9507-7434055D3174}"/>
    <dgm:cxn modelId="{CDE09EC1-088B-4C57-97D5-19FC1E38DCB0}" type="presOf" srcId="{E6C96802-5954-4F97-9556-69EC2CEEDADD}" destId="{5F150231-9A55-4E3B-A078-97AB6502F590}" srcOrd="0" destOrd="1" presId="urn:microsoft.com/office/officeart/2005/8/layout/list1"/>
    <dgm:cxn modelId="{C863CDBA-E82A-4EF3-AF66-8E5A008F9D20}" type="presOf" srcId="{543F42CF-57CF-45AC-9FF7-B11CEA1B5DD6}" destId="{45C2B515-BA16-4EFB-AE3C-3C867DA4EB01}" srcOrd="1" destOrd="0" presId="urn:microsoft.com/office/officeart/2005/8/layout/list1"/>
    <dgm:cxn modelId="{4640D025-F254-4648-AB30-31AE19223A98}" type="presOf" srcId="{D1AF0C3D-6F41-42B2-9238-E93CB0499932}" destId="{A8014EE7-B1DD-4AF6-919B-9D0A6D07747D}" srcOrd="0" destOrd="0" presId="urn:microsoft.com/office/officeart/2005/8/layout/list1"/>
    <dgm:cxn modelId="{F7BE231B-C0A1-46C4-B359-EF2CB453546F}" srcId="{543F42CF-57CF-45AC-9FF7-B11CEA1B5DD6}" destId="{5D934B40-AE64-468D-8B8C-F9C17DDF2F5C}" srcOrd="2" destOrd="0" parTransId="{264026AB-9611-4058-98BF-D1AE12D63767}" sibTransId="{DCDD46E5-9029-42CE-B74A-048DE6158C3F}"/>
    <dgm:cxn modelId="{5BDD62AB-12EC-4B78-A747-E8E1E209BCFC}" srcId="{DBA90178-CF40-499A-90E1-D52324AEAEEC}" destId="{429E14F4-B113-434D-A31B-098B39B18E5F}" srcOrd="5" destOrd="0" parTransId="{F7F5727E-BAE0-430E-802A-320132A6B20C}" sibTransId="{59476CBA-B22C-45CD-9D35-BB8CDFEFADE0}"/>
    <dgm:cxn modelId="{C27A33D2-C696-4398-B423-23E45C3CF18A}" type="presOf" srcId="{5D934B40-AE64-468D-8B8C-F9C17DDF2F5C}" destId="{5F150231-9A55-4E3B-A078-97AB6502F590}" srcOrd="0" destOrd="2" presId="urn:microsoft.com/office/officeart/2005/8/layout/list1"/>
    <dgm:cxn modelId="{8ACCF5CA-BA47-49B2-9919-194721556B2A}" type="presOf" srcId="{47C13D1C-9110-478F-8468-2A7291B8F4BD}" destId="{487EF9FB-F201-41C7-8098-2536DC035E8A}" srcOrd="0" destOrd="0" presId="urn:microsoft.com/office/officeart/2005/8/layout/list1"/>
    <dgm:cxn modelId="{D2E6B07C-8799-4C5D-89B3-4F20B1F27296}" type="presOf" srcId="{DBA90178-CF40-499A-90E1-D52324AEAEEC}" destId="{D2D8D34B-6698-4FE5-9470-1C01B43097ED}" srcOrd="0" destOrd="0" presId="urn:microsoft.com/office/officeart/2005/8/layout/list1"/>
    <dgm:cxn modelId="{44F0D352-D6C9-4A8E-BE1D-D728BFDF5E46}" srcId="{543F42CF-57CF-45AC-9FF7-B11CEA1B5DD6}" destId="{E6C96802-5954-4F97-9556-69EC2CEEDADD}" srcOrd="1" destOrd="0" parTransId="{31785EB1-7297-4436-9417-0769BDB0FDD1}" sibTransId="{179E932F-EB12-40AC-80B3-A9C663803A5A}"/>
    <dgm:cxn modelId="{BF370A9E-CF2D-4B75-9D0A-700D3791190E}" srcId="{DBA90178-CF40-499A-90E1-D52324AEAEEC}" destId="{D88A15E2-C094-45DF-9A91-E6223A47BDAD}" srcOrd="1" destOrd="0" parTransId="{2840D2F9-47B9-4DD4-9CAE-82E060A0858C}" sibTransId="{D1DE1215-C9E9-4ACC-91C2-3FCEFEF49B10}"/>
    <dgm:cxn modelId="{75B0E3E0-270B-4F6D-A4B8-083C39C9D036}" type="presOf" srcId="{27D15FBA-F701-4D32-84A5-3D0426A1A8AE}" destId="{5F150231-9A55-4E3B-A078-97AB6502F590}" srcOrd="0" destOrd="5" presId="urn:microsoft.com/office/officeart/2005/8/layout/list1"/>
    <dgm:cxn modelId="{9308D9CB-0615-4E56-8151-941F68D5F78F}" type="presOf" srcId="{B3E6EBD4-B4F7-470F-AB74-F698B2E75CEA}" destId="{B727F3BA-2CA9-42BA-AB75-9BF1D1D10646}" srcOrd="0" destOrd="0" presId="urn:microsoft.com/office/officeart/2005/8/layout/list1"/>
    <dgm:cxn modelId="{E10A1BDE-305E-4156-881F-54ED61ECF81E}" type="presOf" srcId="{E49615DB-72CD-4B54-A3FC-C16DF82A2CAA}" destId="{0AFC7E86-3745-4214-A017-C8B742613353}" srcOrd="0" destOrd="0" presId="urn:microsoft.com/office/officeart/2005/8/layout/list1"/>
    <dgm:cxn modelId="{5D75F3BA-37F1-42E9-9E76-A0AC823AF680}" srcId="{DBA90178-CF40-499A-90E1-D52324AEAEEC}" destId="{8B8891F6-F317-4202-889C-1566E11EFCD0}" srcOrd="3" destOrd="0" parTransId="{94A807FF-B2BB-4B78-833E-20621C996972}" sibTransId="{FA1D69ED-DA24-42AC-A81C-C2F73FA0C73B}"/>
    <dgm:cxn modelId="{0976FF8B-DA65-4FA1-B048-6F797D55B9B2}" srcId="{47C13D1C-9110-478F-8468-2A7291B8F4BD}" destId="{B3E6EBD4-B4F7-470F-AB74-F698B2E75CEA}" srcOrd="0" destOrd="0" parTransId="{0013A489-CA53-42A9-951D-C6764D73C56B}" sibTransId="{CB5B450A-0909-440B-977D-C51BD9E49038}"/>
    <dgm:cxn modelId="{F396C382-54BE-45E3-84BA-55C5F8633212}" type="presOf" srcId="{D88A15E2-C094-45DF-9A91-E6223A47BDAD}" destId="{0AFC7E86-3745-4214-A017-C8B742613353}" srcOrd="0" destOrd="1" presId="urn:microsoft.com/office/officeart/2005/8/layout/list1"/>
    <dgm:cxn modelId="{FACB2B8A-0F3D-4E3D-B08D-806B87F923F8}" type="presOf" srcId="{543F42CF-57CF-45AC-9FF7-B11CEA1B5DD6}" destId="{D85DD22C-42F0-4F67-A8AB-949314172370}" srcOrd="0" destOrd="0" presId="urn:microsoft.com/office/officeart/2005/8/layout/list1"/>
    <dgm:cxn modelId="{7BBB5B16-5177-4AF7-A1CE-5B6833A25FD4}" srcId="{543F42CF-57CF-45AC-9FF7-B11CEA1B5DD6}" destId="{57DB311B-D38D-4462-A7B0-787D9F037746}" srcOrd="0" destOrd="0" parTransId="{76229605-FB1E-4F3D-8CF8-6E02DFBCCE9E}" sibTransId="{4D4EF4A8-9805-4B75-A510-496156FC0B55}"/>
    <dgm:cxn modelId="{DE10ED5A-FE37-4CEF-9284-8DE4B44F9F1C}" srcId="{543F42CF-57CF-45AC-9FF7-B11CEA1B5DD6}" destId="{C455BDA7-0B57-4288-9A67-DE34B3EF0B7D}" srcOrd="4" destOrd="0" parTransId="{80305812-B202-4CF2-9254-02437F83ADE1}" sibTransId="{C3A2F539-8034-42A4-A537-677CD1CFB637}"/>
    <dgm:cxn modelId="{6C379BAD-B59E-4F33-B83E-FBC9D8ED3546}" type="presOf" srcId="{79AEF3A1-7A5D-4685-A118-737852AB30D0}" destId="{5F150231-9A55-4E3B-A078-97AB6502F590}" srcOrd="0" destOrd="3" presId="urn:microsoft.com/office/officeart/2005/8/layout/list1"/>
    <dgm:cxn modelId="{DB603D47-A7A5-4744-BFA4-6BC19375D193}" type="presOf" srcId="{47C13D1C-9110-478F-8468-2A7291B8F4BD}" destId="{23D6DD68-004E-44E4-A5C2-7E44ADF8D95D}" srcOrd="1" destOrd="0" presId="urn:microsoft.com/office/officeart/2005/8/layout/list1"/>
    <dgm:cxn modelId="{A4B209D2-AEA3-42D9-906C-D992E81282D3}" srcId="{DBA90178-CF40-499A-90E1-D52324AEAEEC}" destId="{756C0109-A712-4310-8FFD-D271FE1E570F}" srcOrd="4" destOrd="0" parTransId="{1614A5BC-7465-41E9-AFB3-D5A1AD572886}" sibTransId="{E890A37B-BD46-48A0-8DCC-3AD4FC6FC803}"/>
    <dgm:cxn modelId="{B2478E6C-D890-4EEE-B75C-C82C9A32F885}" type="presOf" srcId="{8B8891F6-F317-4202-889C-1566E11EFCD0}" destId="{0AFC7E86-3745-4214-A017-C8B742613353}" srcOrd="0" destOrd="3" presId="urn:microsoft.com/office/officeart/2005/8/layout/list1"/>
    <dgm:cxn modelId="{9C0D8A1B-DD69-4B20-9E61-D3BF1064DCA6}" type="presOf" srcId="{ED78F9FD-FFB6-43C3-8573-18BB3814F233}" destId="{0AFC7E86-3745-4214-A017-C8B742613353}" srcOrd="0" destOrd="2" presId="urn:microsoft.com/office/officeart/2005/8/layout/list1"/>
    <dgm:cxn modelId="{C206444B-75E9-4A6E-9CF5-4C9426547070}" type="presOf" srcId="{756C0109-A712-4310-8FFD-D271FE1E570F}" destId="{0AFC7E86-3745-4214-A017-C8B742613353}" srcOrd="0" destOrd="4" presId="urn:microsoft.com/office/officeart/2005/8/layout/list1"/>
    <dgm:cxn modelId="{F879C77C-A95F-4CBC-8513-C994C4D94765}" srcId="{D1AF0C3D-6F41-42B2-9238-E93CB0499932}" destId="{47C13D1C-9110-478F-8468-2A7291B8F4BD}" srcOrd="2" destOrd="0" parTransId="{19893889-E1D1-4730-80FF-100ED390EBDA}" sibTransId="{2302E253-E5CA-4E10-A9D3-1869D0B1651C}"/>
    <dgm:cxn modelId="{DC09AE1B-EF4C-43F1-A43A-DBBFC349ED00}" type="presParOf" srcId="{A8014EE7-B1DD-4AF6-919B-9D0A6D07747D}" destId="{377C02A3-9E9B-4B71-9A1A-564A589AB745}" srcOrd="0" destOrd="0" presId="urn:microsoft.com/office/officeart/2005/8/layout/list1"/>
    <dgm:cxn modelId="{24E0EE1D-BC7E-4E9D-B59E-A239E6559965}" type="presParOf" srcId="{377C02A3-9E9B-4B71-9A1A-564A589AB745}" destId="{D85DD22C-42F0-4F67-A8AB-949314172370}" srcOrd="0" destOrd="0" presId="urn:microsoft.com/office/officeart/2005/8/layout/list1"/>
    <dgm:cxn modelId="{32B5D3D4-781C-4CC5-B025-C117B2B8A179}" type="presParOf" srcId="{377C02A3-9E9B-4B71-9A1A-564A589AB745}" destId="{45C2B515-BA16-4EFB-AE3C-3C867DA4EB01}" srcOrd="1" destOrd="0" presId="urn:microsoft.com/office/officeart/2005/8/layout/list1"/>
    <dgm:cxn modelId="{337C652A-BBE0-4E80-B16E-37BD8FCC02B8}" type="presParOf" srcId="{A8014EE7-B1DD-4AF6-919B-9D0A6D07747D}" destId="{9BC542F2-13DB-4645-BE43-FCE090EEE143}" srcOrd="1" destOrd="0" presId="urn:microsoft.com/office/officeart/2005/8/layout/list1"/>
    <dgm:cxn modelId="{FD675C73-D223-41F6-B8B9-02852D60BD3F}" type="presParOf" srcId="{A8014EE7-B1DD-4AF6-919B-9D0A6D07747D}" destId="{5F150231-9A55-4E3B-A078-97AB6502F590}" srcOrd="2" destOrd="0" presId="urn:microsoft.com/office/officeart/2005/8/layout/list1"/>
    <dgm:cxn modelId="{668A3FF7-B655-4B79-8098-72E6A8D9494D}" type="presParOf" srcId="{A8014EE7-B1DD-4AF6-919B-9D0A6D07747D}" destId="{152E4F85-2C15-47C7-8F64-5E4D0D2D9732}" srcOrd="3" destOrd="0" presId="urn:microsoft.com/office/officeart/2005/8/layout/list1"/>
    <dgm:cxn modelId="{1AD0923C-0F76-46B7-95AC-EB215E66D538}" type="presParOf" srcId="{A8014EE7-B1DD-4AF6-919B-9D0A6D07747D}" destId="{F8F828D7-BC7D-45C6-B195-50DCB696A7C5}" srcOrd="4" destOrd="0" presId="urn:microsoft.com/office/officeart/2005/8/layout/list1"/>
    <dgm:cxn modelId="{516B1B38-658A-47A1-82E8-71A2E57AE054}" type="presParOf" srcId="{F8F828D7-BC7D-45C6-B195-50DCB696A7C5}" destId="{D2D8D34B-6698-4FE5-9470-1C01B43097ED}" srcOrd="0" destOrd="0" presId="urn:microsoft.com/office/officeart/2005/8/layout/list1"/>
    <dgm:cxn modelId="{0E82D19B-59CB-43AD-8017-F98EA0BC93C8}" type="presParOf" srcId="{F8F828D7-BC7D-45C6-B195-50DCB696A7C5}" destId="{105A02AE-7C89-43C6-A6BE-4DFED508A0F9}" srcOrd="1" destOrd="0" presId="urn:microsoft.com/office/officeart/2005/8/layout/list1"/>
    <dgm:cxn modelId="{401CFC4D-FBB4-4C18-9284-965EEDC7C56B}" type="presParOf" srcId="{A8014EE7-B1DD-4AF6-919B-9D0A6D07747D}" destId="{69B5AA8B-6609-45A2-B2E5-1E67C72CC565}" srcOrd="5" destOrd="0" presId="urn:microsoft.com/office/officeart/2005/8/layout/list1"/>
    <dgm:cxn modelId="{B5A936AE-7C3E-47FC-89A9-BDD9D61B999D}" type="presParOf" srcId="{A8014EE7-B1DD-4AF6-919B-9D0A6D07747D}" destId="{0AFC7E86-3745-4214-A017-C8B742613353}" srcOrd="6" destOrd="0" presId="urn:microsoft.com/office/officeart/2005/8/layout/list1"/>
    <dgm:cxn modelId="{5D972AC9-4D3C-493F-B87D-00128FEE87BC}" type="presParOf" srcId="{A8014EE7-B1DD-4AF6-919B-9D0A6D07747D}" destId="{EB5C001C-F8EE-4F84-A796-C45F37CE112B}" srcOrd="7" destOrd="0" presId="urn:microsoft.com/office/officeart/2005/8/layout/list1"/>
    <dgm:cxn modelId="{64ED6E23-845D-4483-8B0B-4B0C5C5D2897}" type="presParOf" srcId="{A8014EE7-B1DD-4AF6-919B-9D0A6D07747D}" destId="{EF9B06A5-E8AE-47E2-ACFF-DBAECC034B56}" srcOrd="8" destOrd="0" presId="urn:microsoft.com/office/officeart/2005/8/layout/list1"/>
    <dgm:cxn modelId="{DF529D9A-18AA-4B01-A548-6DF250C61D3B}" type="presParOf" srcId="{EF9B06A5-E8AE-47E2-ACFF-DBAECC034B56}" destId="{487EF9FB-F201-41C7-8098-2536DC035E8A}" srcOrd="0" destOrd="0" presId="urn:microsoft.com/office/officeart/2005/8/layout/list1"/>
    <dgm:cxn modelId="{D971ED62-3873-434F-8F72-B4D2B79A523A}" type="presParOf" srcId="{EF9B06A5-E8AE-47E2-ACFF-DBAECC034B56}" destId="{23D6DD68-004E-44E4-A5C2-7E44ADF8D95D}" srcOrd="1" destOrd="0" presId="urn:microsoft.com/office/officeart/2005/8/layout/list1"/>
    <dgm:cxn modelId="{F8BD2B38-FC68-4123-BC6D-5F0791F9C396}" type="presParOf" srcId="{A8014EE7-B1DD-4AF6-919B-9D0A6D07747D}" destId="{81D628FA-40F4-4BCB-BCB3-AA71B2FFB9FC}" srcOrd="9" destOrd="0" presId="urn:microsoft.com/office/officeart/2005/8/layout/list1"/>
    <dgm:cxn modelId="{310766D4-8531-4D99-9B89-55000313C649}" type="presParOf" srcId="{A8014EE7-B1DD-4AF6-919B-9D0A6D07747D}" destId="{B727F3BA-2CA9-42BA-AB75-9BF1D1D106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99142-AE1F-4603-A899-5B4A1E764A45}" type="doc">
      <dgm:prSet loTypeId="urn:microsoft.com/office/officeart/2005/8/layout/cycle3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DE424B-DC11-41DC-AB46-771EFA67EDD6}">
      <dgm:prSet phldrT="[Text]" custT="1"/>
      <dgm:spPr/>
      <dgm:t>
        <a:bodyPr/>
        <a:lstStyle/>
        <a:p>
          <a:r>
            <a:rPr lang="en-US" sz="1600" dirty="0" smtClean="0">
              <a:latin typeface="Maiandra GD" pitchFamily="34" charset="0"/>
            </a:rPr>
            <a:t>M</a:t>
          </a:r>
          <a:r>
            <a:rPr lang="sr-Latn-RS" sz="1600" dirty="0" smtClean="0">
              <a:latin typeface="Maiandra GD" pitchFamily="34" charset="0"/>
            </a:rPr>
            <a:t>uški pol</a:t>
          </a:r>
          <a:endParaRPr lang="en-US" sz="1600" dirty="0">
            <a:latin typeface="Maiandra GD" pitchFamily="34" charset="0"/>
          </a:endParaRPr>
        </a:p>
      </dgm:t>
    </dgm:pt>
    <dgm:pt modelId="{1D367A6A-57DD-4B31-B00B-537A72553F17}" type="parTrans" cxnId="{40B1BE79-0811-477D-A0DA-7B9C9D696B4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9AF0D17A-0748-40C9-BBC2-B32D9F3760B8}" type="sibTrans" cxnId="{40B1BE79-0811-477D-A0DA-7B9C9D696B4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FFB5C1B-364B-4BDE-A03C-0C6C82C35325}">
      <dgm:prSet phldrT="[Text]" custT="1"/>
      <dgm:spPr/>
      <dgm:t>
        <a:bodyPr/>
        <a:lstStyle/>
        <a:p>
          <a:r>
            <a:rPr lang="en-US" sz="1400" dirty="0" smtClean="0">
              <a:latin typeface="Maiandra GD" pitchFamily="34" charset="0"/>
            </a:rPr>
            <a:t>I</a:t>
          </a:r>
          <a:r>
            <a:rPr lang="sr-Latn-RS" sz="1400" dirty="0" smtClean="0">
              <a:latin typeface="Maiandra GD" pitchFamily="34" charset="0"/>
            </a:rPr>
            <a:t>zražen</a:t>
          </a:r>
          <a:r>
            <a:rPr lang="en-US" sz="1400" dirty="0" smtClean="0">
              <a:latin typeface="Maiandra GD" pitchFamily="34" charset="0"/>
            </a:rPr>
            <a:t>, </a:t>
          </a:r>
          <a:r>
            <a:rPr lang="en-US" sz="1400" dirty="0" err="1" smtClean="0">
              <a:latin typeface="Maiandra GD" pitchFamily="34" charset="0"/>
            </a:rPr>
            <a:t>poli-regionalni</a:t>
          </a:r>
          <a:r>
            <a:rPr lang="en-US" sz="1400" dirty="0" smtClean="0">
              <a:latin typeface="Maiandra GD" pitchFamily="34" charset="0"/>
            </a:rPr>
            <a:t>,</a:t>
          </a:r>
          <a:r>
            <a:rPr lang="sr-Latn-RS" sz="1400" dirty="0" smtClean="0">
              <a:latin typeface="Maiandra GD" pitchFamily="34" charset="0"/>
            </a:rPr>
            <a:t> neurološki deficit pri prvom ataku</a:t>
          </a:r>
          <a:r>
            <a:rPr lang="en-US" sz="1400" dirty="0" smtClean="0">
              <a:latin typeface="Maiandra GD" pitchFamily="34" charset="0"/>
            </a:rPr>
            <a:t>, </a:t>
          </a:r>
          <a:r>
            <a:rPr lang="en-US" sz="1400" dirty="0" err="1" smtClean="0">
              <a:latin typeface="Maiandra GD" pitchFamily="34" charset="0"/>
            </a:rPr>
            <a:t>sa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nepotpunom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remisjiom</a:t>
          </a:r>
          <a:r>
            <a:rPr lang="en-US" sz="1400" dirty="0" smtClean="0">
              <a:latin typeface="Maiandra GD" pitchFamily="34" charset="0"/>
            </a:rPr>
            <a:t>  </a:t>
          </a:r>
          <a:r>
            <a:rPr lang="en-US" sz="1400" dirty="0" err="1" smtClean="0">
              <a:latin typeface="Maiandra GD" pitchFamily="34" charset="0"/>
            </a:rPr>
            <a:t>i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drugim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atakom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ubrzo</a:t>
          </a:r>
          <a:r>
            <a:rPr lang="en-US" sz="1400" dirty="0" smtClean="0">
              <a:latin typeface="Maiandra GD" pitchFamily="34" charset="0"/>
            </a:rPr>
            <a:t> </a:t>
          </a:r>
          <a:r>
            <a:rPr lang="en-US" sz="1400" dirty="0" err="1" smtClean="0">
              <a:latin typeface="Maiandra GD" pitchFamily="34" charset="0"/>
            </a:rPr>
            <a:t>potom</a:t>
          </a:r>
          <a:endParaRPr lang="en-US" sz="1400" dirty="0">
            <a:latin typeface="Maiandra GD" pitchFamily="34" charset="0"/>
          </a:endParaRPr>
        </a:p>
      </dgm:t>
    </dgm:pt>
    <dgm:pt modelId="{76DB7F77-E85F-4823-AD94-5EA441A88C52}" type="parTrans" cxnId="{134E91D3-47A1-4BFC-9C74-3399869BAB6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22FFC44C-F171-4AB9-B826-FA4461BCF698}" type="sibTrans" cxnId="{134E91D3-47A1-4BFC-9C74-3399869BAB6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180024B-C612-477D-8FBE-467231AFC9FF}">
      <dgm:prSet phldrT="[Text]"/>
      <dgm:spPr/>
      <dgm:t>
        <a:bodyPr/>
        <a:lstStyle/>
        <a:p>
          <a:r>
            <a:rPr lang="en-US" dirty="0" smtClean="0">
              <a:latin typeface="Maiandra GD" pitchFamily="34" charset="0"/>
            </a:rPr>
            <a:t>P</a:t>
          </a:r>
          <a:r>
            <a:rPr lang="sr-Latn-RS" dirty="0" smtClean="0">
              <a:latin typeface="Maiandra GD" pitchFamily="34" charset="0"/>
            </a:rPr>
            <a:t>sihičke manifestacije</a:t>
          </a:r>
          <a:endParaRPr lang="en-US" dirty="0">
            <a:latin typeface="Maiandra GD" pitchFamily="34" charset="0"/>
          </a:endParaRPr>
        </a:p>
      </dgm:t>
    </dgm:pt>
    <dgm:pt modelId="{01A8DE4A-D353-4501-982A-D8DDA9FB8901}" type="parTrans" cxnId="{972C6C39-7DB4-4F2D-90B2-CBA38AF833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317C1AD-7D8A-4C67-B9D0-2495DA25EA73}" type="sibTrans" cxnId="{972C6C39-7DB4-4F2D-90B2-CBA38AF833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45F9C5C-DCEE-4DA9-BC69-CBADE1AD840B}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Sfinkterijalne smetnje</a:t>
          </a:r>
          <a:endParaRPr lang="en-US" dirty="0">
            <a:latin typeface="Maiandra GD" pitchFamily="34" charset="0"/>
          </a:endParaRPr>
        </a:p>
      </dgm:t>
    </dgm:pt>
    <dgm:pt modelId="{4648419F-15B7-4121-A8EC-7096969F1AFF}" type="parTrans" cxnId="{BC5963F8-C21C-4559-824E-ECB9F84ACF7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DFA3B737-A6B7-4ABC-A570-6246D5068FB2}" type="sibTrans" cxnId="{BC5963F8-C21C-4559-824E-ECB9F84ACF7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8D83E10A-9E73-49DE-BC9E-AE95EFAF6332}">
      <dgm:prSet phldrT="[Text]" custT="1"/>
      <dgm:spPr/>
      <dgm:t>
        <a:bodyPr/>
        <a:lstStyle/>
        <a:p>
          <a:r>
            <a:rPr lang="en-US" sz="1400" dirty="0" smtClean="0">
              <a:latin typeface="Maiandra GD" pitchFamily="34" charset="0"/>
            </a:rPr>
            <a:t>Z</a:t>
          </a:r>
          <a:r>
            <a:rPr lang="sr-Latn-RS" sz="1400" dirty="0" smtClean="0">
              <a:latin typeface="Maiandra GD" pitchFamily="34" charset="0"/>
            </a:rPr>
            <a:t>ahvaćenosti piramidnih i/ili cerebelarnih puteva na početku bolesti</a:t>
          </a:r>
          <a:endParaRPr lang="en-US" sz="1400" dirty="0">
            <a:latin typeface="Maiandra GD" pitchFamily="34" charset="0"/>
          </a:endParaRPr>
        </a:p>
      </dgm:t>
    </dgm:pt>
    <dgm:pt modelId="{4CC76B8B-E988-4ADA-8DCA-A97F89BBDECF}" type="parTrans" cxnId="{E0E855C8-9477-4580-89E7-CC3DFF9E03D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0EE6572-89F1-490A-AD70-DCA09BF84A20}" type="sibTrans" cxnId="{E0E855C8-9477-4580-89E7-CC3DFF9E03D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3252F296-7185-4DF3-852E-302E59E46B34}" type="pres">
      <dgm:prSet presAssocID="{A2899142-AE1F-4603-A899-5B4A1E764A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C243B-70C9-4DAE-9D94-D6E77F9B34AF}" type="pres">
      <dgm:prSet presAssocID="{A2899142-AE1F-4603-A899-5B4A1E764A45}" presName="cycle" presStyleCnt="0"/>
      <dgm:spPr/>
      <dgm:t>
        <a:bodyPr/>
        <a:lstStyle/>
        <a:p>
          <a:endParaRPr lang="en-US"/>
        </a:p>
      </dgm:t>
    </dgm:pt>
    <dgm:pt modelId="{8353785B-A217-4E3E-AF49-2C7DC0939523}" type="pres">
      <dgm:prSet presAssocID="{C7DE424B-DC11-41DC-AB46-771EFA67EDD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C306-9078-4E55-B0C6-807106298ED6}" type="pres">
      <dgm:prSet presAssocID="{9AF0D17A-0748-40C9-BBC2-B32D9F3760B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E15B9CF-1AF6-4ED7-9831-1517AC9578A7}" type="pres">
      <dgm:prSet presAssocID="{CFFB5C1B-364B-4BDE-A03C-0C6C82C35325}" presName="nodeFollowingNodes" presStyleLbl="node1" presStyleIdx="1" presStyleCnt="5" custScaleX="176768" custScaleY="138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2540D-3EF1-4AFA-995F-D4DEA7849C04}" type="pres">
      <dgm:prSet presAssocID="{0180024B-C612-477D-8FBE-467231AFC9F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5C90-6486-4757-97BE-3DF6E35DC6B2}" type="pres">
      <dgm:prSet presAssocID="{C45F9C5C-DCEE-4DA9-BC69-CBADE1AD840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A42E-94AD-483A-968C-5979AEAACF37}" type="pres">
      <dgm:prSet presAssocID="{8D83E10A-9E73-49DE-BC9E-AE95EFAF6332}" presName="nodeFollowingNodes" presStyleLbl="node1" presStyleIdx="4" presStyleCnt="5" custScaleX="144817" custScaleY="11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0EA20-EC0B-4AA9-A4E5-F23ADE6F8757}" type="presOf" srcId="{9AF0D17A-0748-40C9-BBC2-B32D9F3760B8}" destId="{94EBC306-9078-4E55-B0C6-807106298ED6}" srcOrd="0" destOrd="0" presId="urn:microsoft.com/office/officeart/2005/8/layout/cycle3"/>
    <dgm:cxn modelId="{49D3D64F-2EF9-4D50-8AD5-77DDE98FA7D8}" type="presOf" srcId="{CFFB5C1B-364B-4BDE-A03C-0C6C82C35325}" destId="{EE15B9CF-1AF6-4ED7-9831-1517AC9578A7}" srcOrd="0" destOrd="0" presId="urn:microsoft.com/office/officeart/2005/8/layout/cycle3"/>
    <dgm:cxn modelId="{88F162F5-40E6-4C1E-8DF1-0CCB621C8186}" type="presOf" srcId="{C45F9C5C-DCEE-4DA9-BC69-CBADE1AD840B}" destId="{2D025C90-6486-4757-97BE-3DF6E35DC6B2}" srcOrd="0" destOrd="0" presId="urn:microsoft.com/office/officeart/2005/8/layout/cycle3"/>
    <dgm:cxn modelId="{40B1BE79-0811-477D-A0DA-7B9C9D696B49}" srcId="{A2899142-AE1F-4603-A899-5B4A1E764A45}" destId="{C7DE424B-DC11-41DC-AB46-771EFA67EDD6}" srcOrd="0" destOrd="0" parTransId="{1D367A6A-57DD-4B31-B00B-537A72553F17}" sibTransId="{9AF0D17A-0748-40C9-BBC2-B32D9F3760B8}"/>
    <dgm:cxn modelId="{0E4E6158-0C8E-4E1C-9764-006077700471}" type="presOf" srcId="{C7DE424B-DC11-41DC-AB46-771EFA67EDD6}" destId="{8353785B-A217-4E3E-AF49-2C7DC0939523}" srcOrd="0" destOrd="0" presId="urn:microsoft.com/office/officeart/2005/8/layout/cycle3"/>
    <dgm:cxn modelId="{A53D9E3D-18DB-4D66-AA12-754AE1F590AA}" type="presOf" srcId="{A2899142-AE1F-4603-A899-5B4A1E764A45}" destId="{3252F296-7185-4DF3-852E-302E59E46B34}" srcOrd="0" destOrd="0" presId="urn:microsoft.com/office/officeart/2005/8/layout/cycle3"/>
    <dgm:cxn modelId="{9C52C32F-2FFA-4648-88EF-02E9C1CD6CFB}" type="presOf" srcId="{8D83E10A-9E73-49DE-BC9E-AE95EFAF6332}" destId="{9AC4A42E-94AD-483A-968C-5979AEAACF37}" srcOrd="0" destOrd="0" presId="urn:microsoft.com/office/officeart/2005/8/layout/cycle3"/>
    <dgm:cxn modelId="{972C6C39-7DB4-4F2D-90B2-CBA38AF8331C}" srcId="{A2899142-AE1F-4603-A899-5B4A1E764A45}" destId="{0180024B-C612-477D-8FBE-467231AFC9FF}" srcOrd="2" destOrd="0" parTransId="{01A8DE4A-D353-4501-982A-D8DDA9FB8901}" sibTransId="{0317C1AD-7D8A-4C67-B9D0-2495DA25EA73}"/>
    <dgm:cxn modelId="{134E91D3-47A1-4BFC-9C74-3399869BAB6E}" srcId="{A2899142-AE1F-4603-A899-5B4A1E764A45}" destId="{CFFB5C1B-364B-4BDE-A03C-0C6C82C35325}" srcOrd="1" destOrd="0" parTransId="{76DB7F77-E85F-4823-AD94-5EA441A88C52}" sibTransId="{22FFC44C-F171-4AB9-B826-FA4461BCF698}"/>
    <dgm:cxn modelId="{E0E855C8-9477-4580-89E7-CC3DFF9E03D0}" srcId="{A2899142-AE1F-4603-A899-5B4A1E764A45}" destId="{8D83E10A-9E73-49DE-BC9E-AE95EFAF6332}" srcOrd="4" destOrd="0" parTransId="{4CC76B8B-E988-4ADA-8DCA-A97F89BBDECF}" sibTransId="{00EE6572-89F1-490A-AD70-DCA09BF84A20}"/>
    <dgm:cxn modelId="{BC5963F8-C21C-4559-824E-ECB9F84ACF73}" srcId="{A2899142-AE1F-4603-A899-5B4A1E764A45}" destId="{C45F9C5C-DCEE-4DA9-BC69-CBADE1AD840B}" srcOrd="3" destOrd="0" parTransId="{4648419F-15B7-4121-A8EC-7096969F1AFF}" sibTransId="{DFA3B737-A6B7-4ABC-A570-6246D5068FB2}"/>
    <dgm:cxn modelId="{3BC08879-957C-43B7-9C4E-82C984E90E73}" type="presOf" srcId="{0180024B-C612-477D-8FBE-467231AFC9FF}" destId="{4ED2540D-3EF1-4AFA-995F-D4DEA7849C04}" srcOrd="0" destOrd="0" presId="urn:microsoft.com/office/officeart/2005/8/layout/cycle3"/>
    <dgm:cxn modelId="{0D23CC7E-9379-4112-A0C6-BD80E7329F3A}" type="presParOf" srcId="{3252F296-7185-4DF3-852E-302E59E46B34}" destId="{71BC243B-70C9-4DAE-9D94-D6E77F9B34AF}" srcOrd="0" destOrd="0" presId="urn:microsoft.com/office/officeart/2005/8/layout/cycle3"/>
    <dgm:cxn modelId="{81A456F1-5BA1-492B-83A0-DA66874A7075}" type="presParOf" srcId="{71BC243B-70C9-4DAE-9D94-D6E77F9B34AF}" destId="{8353785B-A217-4E3E-AF49-2C7DC0939523}" srcOrd="0" destOrd="0" presId="urn:microsoft.com/office/officeart/2005/8/layout/cycle3"/>
    <dgm:cxn modelId="{FA4C45CA-52D7-4FC4-B942-E0E322F760B5}" type="presParOf" srcId="{71BC243B-70C9-4DAE-9D94-D6E77F9B34AF}" destId="{94EBC306-9078-4E55-B0C6-807106298ED6}" srcOrd="1" destOrd="0" presId="urn:microsoft.com/office/officeart/2005/8/layout/cycle3"/>
    <dgm:cxn modelId="{2E8AF0A0-FDDC-480F-9C27-4F94E8C70A49}" type="presParOf" srcId="{71BC243B-70C9-4DAE-9D94-D6E77F9B34AF}" destId="{EE15B9CF-1AF6-4ED7-9831-1517AC9578A7}" srcOrd="2" destOrd="0" presId="urn:microsoft.com/office/officeart/2005/8/layout/cycle3"/>
    <dgm:cxn modelId="{B507E5E9-16BB-4112-8E62-A64C2861A38E}" type="presParOf" srcId="{71BC243B-70C9-4DAE-9D94-D6E77F9B34AF}" destId="{4ED2540D-3EF1-4AFA-995F-D4DEA7849C04}" srcOrd="3" destOrd="0" presId="urn:microsoft.com/office/officeart/2005/8/layout/cycle3"/>
    <dgm:cxn modelId="{E3E0D9EE-B4D7-401F-88B8-86E87AE0B041}" type="presParOf" srcId="{71BC243B-70C9-4DAE-9D94-D6E77F9B34AF}" destId="{2D025C90-6486-4757-97BE-3DF6E35DC6B2}" srcOrd="4" destOrd="0" presId="urn:microsoft.com/office/officeart/2005/8/layout/cycle3"/>
    <dgm:cxn modelId="{69A0EB8F-1053-47CE-87FB-F972EB8267D6}" type="presParOf" srcId="{71BC243B-70C9-4DAE-9D94-D6E77F9B34AF}" destId="{9AC4A42E-94AD-483A-968C-5979AEAACF3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99142-AE1F-4603-A899-5B4A1E764A45}" type="doc">
      <dgm:prSet loTypeId="urn:microsoft.com/office/officeart/2005/8/layout/cycle3" loCatId="cycl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7DE424B-DC11-41DC-AB46-771EFA67EDD6}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Veliki broj lezija pri prvom ataku</a:t>
          </a:r>
          <a:endParaRPr lang="en-US" dirty="0">
            <a:latin typeface="Maiandra GD" pitchFamily="34" charset="0"/>
          </a:endParaRPr>
        </a:p>
      </dgm:t>
    </dgm:pt>
    <dgm:pt modelId="{1D367A6A-57DD-4B31-B00B-537A72553F17}" type="parTrans" cxnId="{40B1BE79-0811-477D-A0DA-7B9C9D696B4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9AF0D17A-0748-40C9-BBC2-B32D9F3760B8}" type="sibTrans" cxnId="{40B1BE79-0811-477D-A0DA-7B9C9D696B49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FFB5C1B-364B-4BDE-A03C-0C6C82C35325}">
      <dgm:prSet phldrT="[Text]"/>
      <dgm:spPr/>
      <dgm:t>
        <a:bodyPr/>
        <a:lstStyle/>
        <a:p>
          <a:r>
            <a:rPr lang="en-US" dirty="0" smtClean="0">
              <a:latin typeface="Maiandra GD" pitchFamily="34" charset="0"/>
            </a:rPr>
            <a:t>K</a:t>
          </a:r>
          <a:r>
            <a:rPr lang="sr-Latn-RS" dirty="0" smtClean="0">
              <a:latin typeface="Maiandra GD" pitchFamily="34" charset="0"/>
            </a:rPr>
            <a:t>ortikalne lezije+ intratekalna sinteza oligoklonalnih traka</a:t>
          </a:r>
          <a:endParaRPr lang="en-US" dirty="0">
            <a:latin typeface="Maiandra GD" pitchFamily="34" charset="0"/>
          </a:endParaRPr>
        </a:p>
      </dgm:t>
    </dgm:pt>
    <dgm:pt modelId="{76DB7F77-E85F-4823-AD94-5EA441A88C52}" type="parTrans" cxnId="{134E91D3-47A1-4BFC-9C74-3399869BAB6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22FFC44C-F171-4AB9-B826-FA4461BCF698}" type="sibTrans" cxnId="{134E91D3-47A1-4BFC-9C74-3399869BAB6E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180024B-C612-477D-8FBE-467231AFC9FF}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Infratentorijalne lezije</a:t>
          </a:r>
          <a:endParaRPr lang="en-US" dirty="0">
            <a:latin typeface="Maiandra GD" pitchFamily="34" charset="0"/>
          </a:endParaRPr>
        </a:p>
      </dgm:t>
    </dgm:pt>
    <dgm:pt modelId="{01A8DE4A-D353-4501-982A-D8DDA9FB8901}" type="parTrans" cxnId="{972C6C39-7DB4-4F2D-90B2-CBA38AF833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317C1AD-7D8A-4C67-B9D0-2495DA25EA73}" type="sibTrans" cxnId="{972C6C39-7DB4-4F2D-90B2-CBA38AF8331C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C45F9C5C-DCEE-4DA9-BC69-CBADE1AD840B}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Velika aktivnost bolesti, veliki broj aktivnih promena</a:t>
          </a:r>
          <a:endParaRPr lang="en-US" dirty="0">
            <a:latin typeface="Maiandra GD" pitchFamily="34" charset="0"/>
          </a:endParaRPr>
        </a:p>
      </dgm:t>
    </dgm:pt>
    <dgm:pt modelId="{4648419F-15B7-4121-A8EC-7096969F1AFF}" type="parTrans" cxnId="{BC5963F8-C21C-4559-824E-ECB9F84ACF7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DFA3B737-A6B7-4ABC-A570-6246D5068FB2}" type="sibTrans" cxnId="{BC5963F8-C21C-4559-824E-ECB9F84ACF73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8D83E10A-9E73-49DE-BC9E-AE95EFAF6332}">
      <dgm:prSet phldrT="[Text]"/>
      <dgm:spPr/>
      <dgm:t>
        <a:bodyPr/>
        <a:lstStyle/>
        <a:p>
          <a:r>
            <a:rPr lang="sr-Latn-RS" dirty="0" smtClean="0">
              <a:latin typeface="Maiandra GD" pitchFamily="34" charset="0"/>
            </a:rPr>
            <a:t>Povećanje zapremine T2W promena tokom prvih 5 godina bolesti</a:t>
          </a:r>
          <a:endParaRPr lang="en-US" dirty="0">
            <a:latin typeface="Maiandra GD" pitchFamily="34" charset="0"/>
          </a:endParaRPr>
        </a:p>
      </dgm:t>
    </dgm:pt>
    <dgm:pt modelId="{4CC76B8B-E988-4ADA-8DCA-A97F89BBDECF}" type="parTrans" cxnId="{E0E855C8-9477-4580-89E7-CC3DFF9E03D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00EE6572-89F1-490A-AD70-DCA09BF84A20}" type="sibTrans" cxnId="{E0E855C8-9477-4580-89E7-CC3DFF9E03D0}">
      <dgm:prSet/>
      <dgm:spPr/>
      <dgm:t>
        <a:bodyPr/>
        <a:lstStyle/>
        <a:p>
          <a:endParaRPr lang="en-US">
            <a:latin typeface="Maiandra GD" pitchFamily="34" charset="0"/>
          </a:endParaRPr>
        </a:p>
      </dgm:t>
    </dgm:pt>
    <dgm:pt modelId="{3252F296-7185-4DF3-852E-302E59E46B34}" type="pres">
      <dgm:prSet presAssocID="{A2899142-AE1F-4603-A899-5B4A1E764A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C243B-70C9-4DAE-9D94-D6E77F9B34AF}" type="pres">
      <dgm:prSet presAssocID="{A2899142-AE1F-4603-A899-5B4A1E764A45}" presName="cycle" presStyleCnt="0"/>
      <dgm:spPr/>
      <dgm:t>
        <a:bodyPr/>
        <a:lstStyle/>
        <a:p>
          <a:endParaRPr lang="en-US"/>
        </a:p>
      </dgm:t>
    </dgm:pt>
    <dgm:pt modelId="{8353785B-A217-4E3E-AF49-2C7DC0939523}" type="pres">
      <dgm:prSet presAssocID="{C7DE424B-DC11-41DC-AB46-771EFA67EDD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C306-9078-4E55-B0C6-807106298ED6}" type="pres">
      <dgm:prSet presAssocID="{9AF0D17A-0748-40C9-BBC2-B32D9F3760B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E15B9CF-1AF6-4ED7-9831-1517AC9578A7}" type="pres">
      <dgm:prSet presAssocID="{CFFB5C1B-364B-4BDE-A03C-0C6C82C3532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2540D-3EF1-4AFA-995F-D4DEA7849C04}" type="pres">
      <dgm:prSet presAssocID="{0180024B-C612-477D-8FBE-467231AFC9F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5C90-6486-4757-97BE-3DF6E35DC6B2}" type="pres">
      <dgm:prSet presAssocID="{C45F9C5C-DCEE-4DA9-BC69-CBADE1AD840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A42E-94AD-483A-968C-5979AEAACF37}" type="pres">
      <dgm:prSet presAssocID="{8D83E10A-9E73-49DE-BC9E-AE95EFAF633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44213-1092-4549-A842-4700F66B3E55}" type="presOf" srcId="{CFFB5C1B-364B-4BDE-A03C-0C6C82C35325}" destId="{EE15B9CF-1AF6-4ED7-9831-1517AC9578A7}" srcOrd="0" destOrd="0" presId="urn:microsoft.com/office/officeart/2005/8/layout/cycle3"/>
    <dgm:cxn modelId="{C7B86B02-B400-42C8-9CB6-8429621C1EC1}" type="presOf" srcId="{8D83E10A-9E73-49DE-BC9E-AE95EFAF6332}" destId="{9AC4A42E-94AD-483A-968C-5979AEAACF37}" srcOrd="0" destOrd="0" presId="urn:microsoft.com/office/officeart/2005/8/layout/cycle3"/>
    <dgm:cxn modelId="{972C6C39-7DB4-4F2D-90B2-CBA38AF8331C}" srcId="{A2899142-AE1F-4603-A899-5B4A1E764A45}" destId="{0180024B-C612-477D-8FBE-467231AFC9FF}" srcOrd="2" destOrd="0" parTransId="{01A8DE4A-D353-4501-982A-D8DDA9FB8901}" sibTransId="{0317C1AD-7D8A-4C67-B9D0-2495DA25EA73}"/>
    <dgm:cxn modelId="{BC5963F8-C21C-4559-824E-ECB9F84ACF73}" srcId="{A2899142-AE1F-4603-A899-5B4A1E764A45}" destId="{C45F9C5C-DCEE-4DA9-BC69-CBADE1AD840B}" srcOrd="3" destOrd="0" parTransId="{4648419F-15B7-4121-A8EC-7096969F1AFF}" sibTransId="{DFA3B737-A6B7-4ABC-A570-6246D5068FB2}"/>
    <dgm:cxn modelId="{F3CFE3AD-BFDA-425C-A4C3-E04B72BB6D64}" type="presOf" srcId="{0180024B-C612-477D-8FBE-467231AFC9FF}" destId="{4ED2540D-3EF1-4AFA-995F-D4DEA7849C04}" srcOrd="0" destOrd="0" presId="urn:microsoft.com/office/officeart/2005/8/layout/cycle3"/>
    <dgm:cxn modelId="{40B1BE79-0811-477D-A0DA-7B9C9D696B49}" srcId="{A2899142-AE1F-4603-A899-5B4A1E764A45}" destId="{C7DE424B-DC11-41DC-AB46-771EFA67EDD6}" srcOrd="0" destOrd="0" parTransId="{1D367A6A-57DD-4B31-B00B-537A72553F17}" sibTransId="{9AF0D17A-0748-40C9-BBC2-B32D9F3760B8}"/>
    <dgm:cxn modelId="{335951C5-7640-4EE2-B272-B8B628658E85}" type="presOf" srcId="{C7DE424B-DC11-41DC-AB46-771EFA67EDD6}" destId="{8353785B-A217-4E3E-AF49-2C7DC0939523}" srcOrd="0" destOrd="0" presId="urn:microsoft.com/office/officeart/2005/8/layout/cycle3"/>
    <dgm:cxn modelId="{E0E855C8-9477-4580-89E7-CC3DFF9E03D0}" srcId="{A2899142-AE1F-4603-A899-5B4A1E764A45}" destId="{8D83E10A-9E73-49DE-BC9E-AE95EFAF6332}" srcOrd="4" destOrd="0" parTransId="{4CC76B8B-E988-4ADA-8DCA-A97F89BBDECF}" sibTransId="{00EE6572-89F1-490A-AD70-DCA09BF84A20}"/>
    <dgm:cxn modelId="{58685EF6-4BDE-455E-BF41-97C71FD07D88}" type="presOf" srcId="{9AF0D17A-0748-40C9-BBC2-B32D9F3760B8}" destId="{94EBC306-9078-4E55-B0C6-807106298ED6}" srcOrd="0" destOrd="0" presId="urn:microsoft.com/office/officeart/2005/8/layout/cycle3"/>
    <dgm:cxn modelId="{134E91D3-47A1-4BFC-9C74-3399869BAB6E}" srcId="{A2899142-AE1F-4603-A899-5B4A1E764A45}" destId="{CFFB5C1B-364B-4BDE-A03C-0C6C82C35325}" srcOrd="1" destOrd="0" parTransId="{76DB7F77-E85F-4823-AD94-5EA441A88C52}" sibTransId="{22FFC44C-F171-4AB9-B826-FA4461BCF698}"/>
    <dgm:cxn modelId="{16B69A8D-FDE7-4089-BB5D-EC78F15EE9E4}" type="presOf" srcId="{A2899142-AE1F-4603-A899-5B4A1E764A45}" destId="{3252F296-7185-4DF3-852E-302E59E46B34}" srcOrd="0" destOrd="0" presId="urn:microsoft.com/office/officeart/2005/8/layout/cycle3"/>
    <dgm:cxn modelId="{0C63A548-62FD-47B2-9AF2-695A6DEC86A1}" type="presOf" srcId="{C45F9C5C-DCEE-4DA9-BC69-CBADE1AD840B}" destId="{2D025C90-6486-4757-97BE-3DF6E35DC6B2}" srcOrd="0" destOrd="0" presId="urn:microsoft.com/office/officeart/2005/8/layout/cycle3"/>
    <dgm:cxn modelId="{589819F4-8FF5-4450-9651-167CADBDE48D}" type="presParOf" srcId="{3252F296-7185-4DF3-852E-302E59E46B34}" destId="{71BC243B-70C9-4DAE-9D94-D6E77F9B34AF}" srcOrd="0" destOrd="0" presId="urn:microsoft.com/office/officeart/2005/8/layout/cycle3"/>
    <dgm:cxn modelId="{2492A24F-6535-48E9-B41C-D818F543DE08}" type="presParOf" srcId="{71BC243B-70C9-4DAE-9D94-D6E77F9B34AF}" destId="{8353785B-A217-4E3E-AF49-2C7DC0939523}" srcOrd="0" destOrd="0" presId="urn:microsoft.com/office/officeart/2005/8/layout/cycle3"/>
    <dgm:cxn modelId="{DA8D0587-1D06-41F1-AC62-C6E8F663A4B6}" type="presParOf" srcId="{71BC243B-70C9-4DAE-9D94-D6E77F9B34AF}" destId="{94EBC306-9078-4E55-B0C6-807106298ED6}" srcOrd="1" destOrd="0" presId="urn:microsoft.com/office/officeart/2005/8/layout/cycle3"/>
    <dgm:cxn modelId="{2F1A3CCB-6AA9-455D-A977-42C61C01C4B4}" type="presParOf" srcId="{71BC243B-70C9-4DAE-9D94-D6E77F9B34AF}" destId="{EE15B9CF-1AF6-4ED7-9831-1517AC9578A7}" srcOrd="2" destOrd="0" presId="urn:microsoft.com/office/officeart/2005/8/layout/cycle3"/>
    <dgm:cxn modelId="{C9EDCA9E-2C81-40CD-A498-212CFC1C71D9}" type="presParOf" srcId="{71BC243B-70C9-4DAE-9D94-D6E77F9B34AF}" destId="{4ED2540D-3EF1-4AFA-995F-D4DEA7849C04}" srcOrd="3" destOrd="0" presId="urn:microsoft.com/office/officeart/2005/8/layout/cycle3"/>
    <dgm:cxn modelId="{D15B0EDE-0975-45EE-B8BC-18092E82C1EA}" type="presParOf" srcId="{71BC243B-70C9-4DAE-9D94-D6E77F9B34AF}" destId="{2D025C90-6486-4757-97BE-3DF6E35DC6B2}" srcOrd="4" destOrd="0" presId="urn:microsoft.com/office/officeart/2005/8/layout/cycle3"/>
    <dgm:cxn modelId="{3085057D-CA25-44EB-9D4B-32D28933E264}" type="presParOf" srcId="{71BC243B-70C9-4DAE-9D94-D6E77F9B34AF}" destId="{9AC4A42E-94AD-483A-968C-5979AEAACF3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4A67-41B1-425D-8013-5B107696D7F3}">
      <dsp:nvSpPr>
        <dsp:cNvPr id="0" name=""/>
        <dsp:cNvSpPr/>
      </dsp:nvSpPr>
      <dsp:spPr>
        <a:xfrm>
          <a:off x="0" y="0"/>
          <a:ext cx="1981200" cy="1660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chemeClr val="tx1"/>
              </a:solidFill>
              <a:latin typeface="Maiandra GD" pitchFamily="34" charset="0"/>
            </a:rPr>
            <a:t>Oftalmološki:  </a:t>
          </a:r>
          <a:r>
            <a:rPr lang="sr-Latn-CS" sz="1400" b="1" kern="1200" dirty="0" smtClean="0">
              <a:solidFill>
                <a:schemeClr val="tx1"/>
              </a:solidFill>
              <a:latin typeface="Maiandra GD" pitchFamily="34" charset="0"/>
            </a:rPr>
            <a:t>VOD:1/60 n.k.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>
              <a:solidFill>
                <a:schemeClr val="tx1"/>
              </a:solidFill>
              <a:latin typeface="Maiandra GD" pitchFamily="34" charset="0"/>
            </a:rPr>
            <a:t>VOS: 0.5/60 n.k.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>
              <a:solidFill>
                <a:schemeClr val="tx1"/>
              </a:solidFill>
              <a:latin typeface="Maiandra GD" pitchFamily="34" charset="0"/>
            </a:rPr>
            <a:t>FOU: uredan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>
              <a:solidFill>
                <a:schemeClr val="tx1"/>
              </a:solidFill>
              <a:latin typeface="Maiandra GD" pitchFamily="34" charset="0"/>
            </a:rPr>
            <a:t>O</a:t>
          </a:r>
          <a:r>
            <a:rPr lang="sr-Latn-CS" sz="1400" kern="1200" dirty="0" smtClean="0">
              <a:solidFill>
                <a:schemeClr val="tx1"/>
              </a:solidFill>
              <a:latin typeface="Maiandra GD" pitchFamily="34" charset="0"/>
            </a:rPr>
            <a:t>bostrani retrobulbarni neuritis</a:t>
          </a:r>
          <a:endParaRPr lang="en-US" sz="1400" kern="1200" dirty="0">
            <a:solidFill>
              <a:schemeClr val="tx1"/>
            </a:solidFill>
            <a:latin typeface="Maiandra GD" pitchFamily="34" charset="0"/>
          </a:endParaRPr>
        </a:p>
      </dsp:txBody>
      <dsp:txXfrm>
        <a:off x="81046" y="81046"/>
        <a:ext cx="1819108" cy="1498138"/>
      </dsp:txXfrm>
    </dsp:sp>
    <dsp:sp modelId="{5BD61827-410D-406F-9A6F-92EAA41568B6}">
      <dsp:nvSpPr>
        <dsp:cNvPr id="0" name=""/>
        <dsp:cNvSpPr/>
      </dsp:nvSpPr>
      <dsp:spPr>
        <a:xfrm>
          <a:off x="0" y="1689847"/>
          <a:ext cx="1981200" cy="1660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Maiandra GD" pitchFamily="34" charset="0"/>
            </a:rPr>
            <a:t>MR endokranijuma: multiple hiperintenzne lezije supra i infratentorijalno</a:t>
          </a:r>
          <a:endParaRPr lang="en-US" sz="1400" kern="1200" dirty="0">
            <a:latin typeface="Maiandra GD" pitchFamily="34" charset="0"/>
          </a:endParaRPr>
        </a:p>
      </dsp:txBody>
      <dsp:txXfrm>
        <a:off x="81046" y="1770893"/>
        <a:ext cx="1819108" cy="149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0231-9A55-4E3B-A078-97AB6502F590}">
      <dsp:nvSpPr>
        <dsp:cNvPr id="0" name=""/>
        <dsp:cNvSpPr/>
      </dsp:nvSpPr>
      <dsp:spPr>
        <a:xfrm>
          <a:off x="0" y="52386"/>
          <a:ext cx="4800600" cy="417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580" tIns="354076" rIns="3725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KN: </a:t>
          </a:r>
          <a:r>
            <a:rPr lang="sr-Latn-CS" sz="1400" kern="1200" dirty="0" smtClean="0">
              <a:latin typeface="Maiandra GD" pitchFamily="34" charset="0"/>
            </a:rPr>
            <a:t>broji prste na 1 metar obostrano, centralni skotom obostrano. Desni centralni facijalis, jezik lako devira u levo. 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GE: B</a:t>
          </a:r>
          <a:r>
            <a:rPr lang="sr-Latn-CS" sz="1400" kern="1200" dirty="0" smtClean="0">
              <a:latin typeface="Maiandra GD" pitchFamily="34" charset="0"/>
            </a:rPr>
            <a:t>laga globalna slabost, više distalno, slabost stiska šake, više desno. MR obostrano pojačani, više desno. Slabost fiksacije pri probi tonjenja. Disdijadohokineza desno.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DE: </a:t>
          </a:r>
          <a:r>
            <a:rPr lang="sr-Latn-CS" sz="1400" kern="1200" dirty="0" smtClean="0">
              <a:latin typeface="Maiandra GD" pitchFamily="34" charset="0"/>
            </a:rPr>
            <a:t>Blaga globalna slabost više desno. MR pojačani više desno. Slabost fiksacije desne noge pri Mingazzini probi. Plantarni odgovor fleksioni obostrano. 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400" kern="1200" dirty="0" smtClean="0">
              <a:latin typeface="Maiandra GD" pitchFamily="34" charset="0"/>
            </a:rPr>
            <a:t>Blaga ataksija obostrano na DE. 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400" kern="1200" dirty="0" smtClean="0">
              <a:latin typeface="Maiandra GD" pitchFamily="34" charset="0"/>
            </a:rPr>
            <a:t> Lako snižen vibracioni senzibilitet  na DE. 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Hod lako ataksičan, neograničen.</a:t>
          </a:r>
          <a:endParaRPr lang="en-US" sz="1400" kern="1200" dirty="0">
            <a:latin typeface="Maiandra GD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b="1" kern="1200" dirty="0" smtClean="0">
              <a:latin typeface="Maiandra GD" pitchFamily="34" charset="0"/>
            </a:rPr>
            <a:t>EDSS: 5.0</a:t>
          </a:r>
          <a:endParaRPr lang="en-US" sz="1800" b="1" kern="1200" dirty="0">
            <a:latin typeface="Maiandra GD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b="1" kern="1200" dirty="0" smtClean="0">
              <a:latin typeface="Maiandra GD" pitchFamily="34" charset="0"/>
            </a:rPr>
            <a:t>FS: </a:t>
          </a:r>
          <a:r>
            <a:rPr lang="sr-Latn-RS" sz="1600" b="1" kern="1200" dirty="0" smtClean="0">
              <a:solidFill>
                <a:srgbClr val="FF0000"/>
              </a:solidFill>
              <a:latin typeface="Maiandra GD" pitchFamily="34" charset="0"/>
            </a:rPr>
            <a:t>optikus bilateralno + piramidni + cerebelarni + senzibilitet</a:t>
          </a:r>
          <a:endParaRPr lang="en-US" sz="1600" b="1" kern="1200" dirty="0">
            <a:solidFill>
              <a:srgbClr val="FF0000"/>
            </a:solidFill>
            <a:latin typeface="Maiandra GD" pitchFamily="34" charset="0"/>
          </a:endParaRPr>
        </a:p>
      </dsp:txBody>
      <dsp:txXfrm>
        <a:off x="0" y="52386"/>
        <a:ext cx="4800600" cy="4176900"/>
      </dsp:txXfrm>
    </dsp:sp>
    <dsp:sp modelId="{45C2B515-BA16-4EFB-AE3C-3C867DA4EB01}">
      <dsp:nvSpPr>
        <dsp:cNvPr id="0" name=""/>
        <dsp:cNvSpPr/>
      </dsp:nvSpPr>
      <dsp:spPr>
        <a:xfrm>
          <a:off x="240030" y="51093"/>
          <a:ext cx="3360420" cy="2202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>
              <a:latin typeface="Maiandra GD" pitchFamily="34" charset="0"/>
            </a:rPr>
            <a:t>Neurološki nalaz</a:t>
          </a:r>
          <a:endParaRPr lang="en-US" sz="1200" kern="1200" dirty="0">
            <a:latin typeface="Maiandra GD" pitchFamily="34" charset="0"/>
          </a:endParaRPr>
        </a:p>
      </dsp:txBody>
      <dsp:txXfrm>
        <a:off x="250783" y="61846"/>
        <a:ext cx="3338914" cy="198771"/>
      </dsp:txXfrm>
    </dsp:sp>
    <dsp:sp modelId="{0AFC7E86-3745-4214-A017-C8B742613353}">
      <dsp:nvSpPr>
        <dsp:cNvPr id="0" name=""/>
        <dsp:cNvSpPr/>
      </dsp:nvSpPr>
      <dsp:spPr>
        <a:xfrm>
          <a:off x="0" y="4256948"/>
          <a:ext cx="4800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580" tIns="354076" rIns="3725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400" kern="1200" dirty="0" smtClean="0">
              <a:latin typeface="Maiandra GD" pitchFamily="34" charset="0"/>
            </a:rPr>
            <a:t>Oligoklonalne IgG trake u likvoru, serum  normalan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Imunološke analize (ANA, ACA)-nalazi uredni</a:t>
          </a:r>
          <a:endParaRPr lang="en-US" sz="1400" kern="1200" dirty="0">
            <a:latin typeface="Maiandra G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latin typeface="Maiandra GD" pitchFamily="34" charset="0"/>
            </a:rPr>
            <a:t>UZ srca: b.o.</a:t>
          </a:r>
          <a:endParaRPr lang="en-US" sz="1400" kern="1200" dirty="0">
            <a:latin typeface="Maiandra GD" pitchFamily="34" charset="0"/>
          </a:endParaRPr>
        </a:p>
      </dsp:txBody>
      <dsp:txXfrm>
        <a:off x="0" y="4256948"/>
        <a:ext cx="4800600" cy="1285200"/>
      </dsp:txXfrm>
    </dsp:sp>
    <dsp:sp modelId="{105A02AE-7C89-43C6-A6BE-4DFED508A0F9}">
      <dsp:nvSpPr>
        <dsp:cNvPr id="0" name=""/>
        <dsp:cNvSpPr/>
      </dsp:nvSpPr>
      <dsp:spPr>
        <a:xfrm>
          <a:off x="240030" y="4289151"/>
          <a:ext cx="3360420" cy="2187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>
              <a:latin typeface="Maiandra GD" pitchFamily="34" charset="0"/>
            </a:rPr>
            <a:t>Dg</a:t>
          </a:r>
          <a:endParaRPr lang="en-US" sz="1200" kern="1200" dirty="0">
            <a:latin typeface="Maiandra GD" pitchFamily="34" charset="0"/>
          </a:endParaRPr>
        </a:p>
      </dsp:txBody>
      <dsp:txXfrm>
        <a:off x="250707" y="4299828"/>
        <a:ext cx="3339066" cy="197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25E387-7F9B-4334-935E-E8BDCB20B348}" type="slidenum">
              <a:rPr lang="sr-Latn-CS" b="0">
                <a:solidFill>
                  <a:schemeClr val="tx1"/>
                </a:solidFill>
                <a:latin typeface="Arial" pitchFamily="34" charset="0"/>
              </a:rPr>
              <a:pPr algn="r"/>
              <a:t>4</a:t>
            </a:fld>
            <a:endParaRPr lang="sr-Latn-CS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diagramDrawing" Target="../diagrams/drawing7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5042118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 U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kupna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zapremina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promena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T2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sekvenci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39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.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2 ml</a:t>
            </a:r>
            <a:endParaRPr lang="sr-Latn-RS" sz="2600" b="1" dirty="0" smtClean="0">
              <a:solidFill>
                <a:srgbClr val="FF0000"/>
              </a:solidFill>
              <a:latin typeface="Maiandra G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53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nov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e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promen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e, 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1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aktivna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 promena</a:t>
            </a:r>
          </a:p>
          <a:p>
            <a:pPr>
              <a:buFont typeface="Wingdings" pitchFamily="2" charset="2"/>
              <a:buChar char="§"/>
            </a:pP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 P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osle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godinu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dana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  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ukupna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zapremina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promena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na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T2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sekv</a:t>
            </a:r>
            <a:r>
              <a:rPr lang="sr-Latn-RS" sz="2600" b="1" dirty="0" smtClean="0">
                <a:solidFill>
                  <a:srgbClr val="FF0000"/>
                </a:solidFill>
                <a:latin typeface="Maiandra GD" pitchFamily="34" charset="0"/>
              </a:rPr>
              <a:t>e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nci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 je </a:t>
            </a:r>
            <a:r>
              <a:rPr lang="en-US" sz="2600" b="1" dirty="0" err="1" smtClean="0">
                <a:solidFill>
                  <a:srgbClr val="FF0000"/>
                </a:solidFill>
                <a:latin typeface="Maiandra GD" pitchFamily="34" charset="0"/>
              </a:rPr>
              <a:t>porasla</a:t>
            </a:r>
            <a:r>
              <a:rPr lang="en-US" sz="2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Maiandra GD" pitchFamily="34" charset="0"/>
              </a:rPr>
              <a:t>2,7x</a:t>
            </a:r>
            <a:endParaRPr lang="en-US" sz="26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999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u="sng" dirty="0" smtClean="0">
                <a:solidFill>
                  <a:srgbClr val="FFFF00"/>
                </a:solidFill>
              </a:rPr>
              <a:t>Decembar 2009</a:t>
            </a:r>
            <a:endParaRPr lang="en-US" sz="2200" u="sng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Iva Stankovic\Desktop\Radic Ivan\slike\dec 2009\supra 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514725" cy="4391025"/>
          </a:xfrm>
          <a:prstGeom prst="rect">
            <a:avLst/>
          </a:prstGeom>
          <a:noFill/>
        </p:spPr>
      </p:pic>
      <p:pic>
        <p:nvPicPr>
          <p:cNvPr id="2052" name="Picture 4" descr="C:\Users\Iva Stankovic\Desktop\Radic Ivan\slike\dec 2009\supra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1"/>
            <a:ext cx="3505200" cy="4383741"/>
          </a:xfrm>
          <a:prstGeom prst="rect">
            <a:avLst/>
          </a:prstGeom>
          <a:noFill/>
        </p:spPr>
      </p:pic>
      <p:pic>
        <p:nvPicPr>
          <p:cNvPr id="2053" name="Picture 5" descr="C:\Users\Iva Stankovic\Desktop\Radic Ivan\slike\dec 2009\supra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3581400" cy="4373521"/>
          </a:xfrm>
          <a:prstGeom prst="rect">
            <a:avLst/>
          </a:prstGeom>
          <a:noFill/>
        </p:spPr>
      </p:pic>
      <p:pic>
        <p:nvPicPr>
          <p:cNvPr id="2054" name="Picture 6" descr="C:\Users\Iva Stankovic\Desktop\Radic Ivan\slike\dec 2009\supra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33400"/>
            <a:ext cx="3414711" cy="4373807"/>
          </a:xfrm>
          <a:prstGeom prst="rect">
            <a:avLst/>
          </a:prstGeom>
          <a:noFill/>
        </p:spPr>
      </p:pic>
      <p:pic>
        <p:nvPicPr>
          <p:cNvPr id="2055" name="Picture 7" descr="C:\Users\Iva Stankovic\Desktop\Radic Ivan\slike\dec 2009\infra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4541" y="533401"/>
            <a:ext cx="3328059" cy="4343399"/>
          </a:xfrm>
          <a:prstGeom prst="rect">
            <a:avLst/>
          </a:prstGeom>
          <a:noFill/>
        </p:spPr>
      </p:pic>
      <p:pic>
        <p:nvPicPr>
          <p:cNvPr id="2056" name="Picture 8" descr="C:\Users\Iva Stankovic\Desktop\Radic Ivan\slike\dec 2009\infra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33400"/>
            <a:ext cx="3795712" cy="4421469"/>
          </a:xfrm>
          <a:prstGeom prst="rect">
            <a:avLst/>
          </a:prstGeom>
          <a:noFill/>
        </p:spPr>
      </p:pic>
      <p:pic>
        <p:nvPicPr>
          <p:cNvPr id="2057" name="Picture 9" descr="C:\Users\Iva Stankovic\Desktop\Radic Ivan\slike\dec 2009\infra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33400"/>
            <a:ext cx="3671887" cy="4379531"/>
          </a:xfrm>
          <a:prstGeom prst="rect">
            <a:avLst/>
          </a:prstGeom>
          <a:noFill/>
        </p:spPr>
      </p:pic>
      <p:pic>
        <p:nvPicPr>
          <p:cNvPr id="2058" name="Picture 10" descr="C:\Users\Iva Stankovic\Desktop\Radic Ivan\slike\dec 2009\sag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566739"/>
            <a:ext cx="3816997" cy="4386262"/>
          </a:xfrm>
          <a:prstGeom prst="rect">
            <a:avLst/>
          </a:prstGeom>
          <a:noFill/>
        </p:spPr>
      </p:pic>
      <p:pic>
        <p:nvPicPr>
          <p:cNvPr id="2059" name="Picture 11" descr="C:\Users\Iva Stankovic\Desktop\Radic Ivan\slike\dec 2009\sag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14350"/>
            <a:ext cx="3976687" cy="4478187"/>
          </a:xfrm>
          <a:prstGeom prst="rect">
            <a:avLst/>
          </a:prstGeom>
          <a:noFill/>
        </p:spPr>
      </p:pic>
      <p:pic>
        <p:nvPicPr>
          <p:cNvPr id="2060" name="Picture 12" descr="C:\Users\Iva Stankovic\Desktop\Radic Ivan\slike\dec 2009\sag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519113"/>
            <a:ext cx="4216184" cy="44338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0100" y="1371600"/>
            <a:ext cx="7086600" cy="1143000"/>
            <a:chOff x="0" y="3191227"/>
            <a:chExt cx="7086600" cy="6949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3191228"/>
              <a:ext cx="7086600" cy="694918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3191227"/>
              <a:ext cx="7086600" cy="69491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9999" tIns="167457" rIns="549999" bIns="113792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r-Latn-CS" sz="1600" b="1" kern="1200" dirty="0" smtClean="0">
                  <a:latin typeface="Maiandra GD" pitchFamily="34" charset="0"/>
                </a:rPr>
                <a:t>2000mg metilprednisolona 5 dana, 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r-Latn-CS" sz="1600" b="1" kern="1200" dirty="0" smtClean="0">
                  <a:latin typeface="Maiandra GD" pitchFamily="34" charset="0"/>
                </a:rPr>
                <a:t>1000 mg 3 dana + </a:t>
              </a:r>
              <a:endParaRPr lang="en-US" sz="1600" b="1" kern="1200" dirty="0">
                <a:latin typeface="Maiandra GD" pitchFamily="34" charset="0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r-Latn-RS" sz="1600" b="1" kern="1200" dirty="0" smtClean="0">
                  <a:latin typeface="Maiandra GD" pitchFamily="34" charset="0"/>
                </a:rPr>
                <a:t>5 TIP</a:t>
              </a:r>
              <a:endParaRPr lang="en-US" sz="1600" b="1" kern="1200" dirty="0">
                <a:latin typeface="Maiandra GD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05000" y="3048000"/>
            <a:ext cx="68580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600" b="1" dirty="0" smtClean="0">
                <a:latin typeface="Maiandra GD" pitchFamily="34" charset="0"/>
              </a:rPr>
              <a:t>NAKON TERAPIJE</a:t>
            </a:r>
          </a:p>
          <a:p>
            <a:r>
              <a:rPr lang="sr-Latn-CS" sz="1600" b="1" dirty="0" smtClean="0">
                <a:latin typeface="Maiandra GD" pitchFamily="34" charset="0"/>
              </a:rPr>
              <a:t>Poboljšanje kognitivnih funkcija, hoda samostalno 200 metara</a:t>
            </a:r>
          </a:p>
          <a:p>
            <a:endParaRPr lang="sr-Latn-CS" sz="1600" b="1" dirty="0" smtClean="0">
              <a:latin typeface="Maiandra GD" pitchFamily="34" charset="0"/>
            </a:endParaRPr>
          </a:p>
          <a:p>
            <a:r>
              <a:rPr lang="sr-Latn-CS" sz="1600" b="1" dirty="0" smtClean="0">
                <a:latin typeface="Maiandra GD" pitchFamily="34" charset="0"/>
              </a:rPr>
              <a:t>Stanje svesti: svestan, orjentisan u svim pravcima, kontakt se održava, naloge izvršava sa blagom latencom. MMSE 28/30. Laka ataksija hoda.</a:t>
            </a:r>
          </a:p>
          <a:p>
            <a:endParaRPr lang="sr-Latn-CS" sz="1300" b="1" dirty="0" smtClean="0">
              <a:latin typeface="Maiandra GD" pitchFamily="34" charset="0"/>
            </a:endParaRPr>
          </a:p>
          <a:p>
            <a:r>
              <a:rPr lang="sr-Latn-CS" sz="2000" b="1" dirty="0" smtClean="0">
                <a:latin typeface="Maiandra GD" pitchFamily="34" charset="0"/>
              </a:rPr>
              <a:t>EDSS: 5.0</a:t>
            </a:r>
            <a:endParaRPr lang="en-US" sz="2000" b="1" dirty="0">
              <a:latin typeface="Maiandra G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685800"/>
            <a:ext cx="2720340" cy="514847"/>
            <a:chOff x="194310" y="3491873"/>
            <a:chExt cx="2720340" cy="5148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94310" y="3491873"/>
              <a:ext cx="2720340" cy="51484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19443" y="3517006"/>
              <a:ext cx="2670074" cy="4645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22" tIns="0" rIns="102822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200" kern="1200" dirty="0" smtClean="0">
                  <a:latin typeface="Maiandra GD" pitchFamily="34" charset="0"/>
                </a:rPr>
                <a:t>Th</a:t>
              </a:r>
              <a:endParaRPr lang="en-US" sz="1200" kern="1200" dirty="0">
                <a:latin typeface="Maiandra GD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03225" y="412750"/>
            <a:ext cx="3559175" cy="935038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dirty="0" smtClean="0">
                <a:solidFill>
                  <a:srgbClr val="003300"/>
                </a:solidFill>
                <a:latin typeface="Maiandra GD" pitchFamily="34" charset="0"/>
              </a:rPr>
              <a:t>IV relaps + Sepsa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dirty="0" smtClean="0">
                <a:solidFill>
                  <a:srgbClr val="003300"/>
                </a:solidFill>
                <a:latin typeface="Maiandra GD" pitchFamily="34" charset="0"/>
              </a:rPr>
              <a:t>Endocarditis?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5867400"/>
            <a:ext cx="21130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06 Apr 2010- 22 Apr 2010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1628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6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229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7239000" y="1955022"/>
            <a:ext cx="1752600" cy="1708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b="0" dirty="0" smtClean="0">
                <a:latin typeface="Maiandra GD" pitchFamily="34" charset="0"/>
              </a:rPr>
              <a:t>N</a:t>
            </a:r>
            <a:r>
              <a:rPr lang="sr-Latn-RS" sz="1500" b="0" dirty="0" smtClean="0">
                <a:latin typeface="Maiandra GD" pitchFamily="34" charset="0"/>
              </a:rPr>
              <a:t>estabilan hod, nezainteresovanost, neraspoloženje, nesanica, usporen govor, zaboravnost, halucinacije</a:t>
            </a: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 flipH="1">
            <a:off x="8001000" y="3657600"/>
            <a:ext cx="0" cy="2209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1524000"/>
          <a:ext cx="6858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1981200" y="2819400"/>
            <a:ext cx="5029200" cy="182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Maiandra GD" pitchFamily="34" charset="0"/>
              </a:rPr>
              <a:t>I</a:t>
            </a:r>
            <a:r>
              <a:rPr lang="sr-Latn-RS" sz="3000" b="1" dirty="0" smtClean="0">
                <a:latin typeface="Maiandra GD" pitchFamily="34" charset="0"/>
              </a:rPr>
              <a:t>SHOD BOLESTI</a:t>
            </a:r>
          </a:p>
          <a:p>
            <a:pPr algn="ctr"/>
            <a:r>
              <a:rPr lang="sr-Latn-RS" sz="3000" b="1" dirty="0" smtClean="0">
                <a:latin typeface="Maiandra GD" pitchFamily="34" charset="0"/>
              </a:rPr>
              <a:t>EXITUS LETALIS</a:t>
            </a:r>
            <a:endParaRPr lang="en-US" sz="30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6934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1600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88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evron 37"/>
          <p:cNvSpPr/>
          <p:nvPr/>
        </p:nvSpPr>
        <p:spPr>
          <a:xfrm>
            <a:off x="7467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962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64008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3340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867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133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6670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533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10668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3200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37338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267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4800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80010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8534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2131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Apr 2010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626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5344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86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" y="624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04801" y="412750"/>
            <a:ext cx="8534400" cy="935038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Klinički tok: 4</a:t>
            </a:r>
            <a:r>
              <a:rPr kumimoji="0" lang="sr-Latn-CS" sz="26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 teška relapsa i smrtni ishod za 1,5 godinu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Maligna MS</a:t>
            </a:r>
            <a:r>
              <a:rPr kumimoji="0" lang="sr-Latn-CS" sz="26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endParaRPr kumimoji="0" lang="sr-Latn-C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11" name="Text Box 169"/>
          <p:cNvSpPr txBox="1">
            <a:spLocks noChangeArrowheads="1"/>
          </p:cNvSpPr>
          <p:nvPr/>
        </p:nvSpPr>
        <p:spPr bwMode="auto">
          <a:xfrm>
            <a:off x="6934200" y="1724190"/>
            <a:ext cx="17526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sr-Latn-RS" sz="1500" dirty="0" smtClean="0">
                <a:latin typeface="Maiandra GD" pitchFamily="34" charset="0"/>
              </a:rPr>
              <a:t>Zamućen vid obostrano, n</a:t>
            </a:r>
            <a:r>
              <a:rPr lang="sr-Latn-RS" sz="1500" b="0" dirty="0" smtClean="0">
                <a:latin typeface="Maiandra GD" pitchFamily="34" charset="0"/>
              </a:rPr>
              <a:t>estabilan hod, nezainteresovanost, neraspoloženje, nesanica, usporen govor, zaboravnost, halucinacije</a:t>
            </a: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 flipH="1">
            <a:off x="7848600" y="3886200"/>
            <a:ext cx="0" cy="228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Text Box 169"/>
          <p:cNvSpPr txBox="1">
            <a:spLocks noChangeArrowheads="1"/>
          </p:cNvSpPr>
          <p:nvPr/>
        </p:nvSpPr>
        <p:spPr bwMode="auto">
          <a:xfrm>
            <a:off x="5062538" y="2438400"/>
            <a:ext cx="1414462" cy="15388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sr-Latn-RS" sz="1500" dirty="0" smtClean="0">
                <a:latin typeface="Maiandra GD" pitchFamily="34" charset="0"/>
              </a:rPr>
              <a:t>Zamućen vid obostrano, </a:t>
            </a:r>
            <a:r>
              <a:rPr lang="sr-Latn-CS" sz="1600" dirty="0" smtClean="0">
                <a:latin typeface="Maiandra GD" pitchFamily="34" charset="0"/>
              </a:rPr>
              <a:t>nemogućnost hoda, zaboravnost, konfuznost</a:t>
            </a:r>
            <a:endParaRPr lang="sr-Latn-RS" sz="1500" b="0" dirty="0" smtClean="0">
              <a:latin typeface="Maiandra GD" pitchFamily="34" charset="0"/>
            </a:endParaRPr>
          </a:p>
        </p:txBody>
      </p:sp>
      <p:sp>
        <p:nvSpPr>
          <p:cNvPr id="18" name="Line 174"/>
          <p:cNvSpPr>
            <a:spLocks noChangeShapeType="1"/>
          </p:cNvSpPr>
          <p:nvPr/>
        </p:nvSpPr>
        <p:spPr bwMode="auto">
          <a:xfrm>
            <a:off x="5715000" y="3962400"/>
            <a:ext cx="33338" cy="2209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Text Box 169"/>
          <p:cNvSpPr txBox="1">
            <a:spLocks noChangeArrowheads="1"/>
          </p:cNvSpPr>
          <p:nvPr/>
        </p:nvSpPr>
        <p:spPr bwMode="auto">
          <a:xfrm>
            <a:off x="1905000" y="4036368"/>
            <a:ext cx="1414462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dirty="0" smtClean="0">
                <a:latin typeface="Maiandra GD" pitchFamily="34" charset="0"/>
              </a:rPr>
              <a:t>Z</a:t>
            </a:r>
            <a:r>
              <a:rPr lang="sr-Latn-RS" sz="1500" dirty="0" smtClean="0">
                <a:latin typeface="Maiandra GD" pitchFamily="34" charset="0"/>
              </a:rPr>
              <a:t>amućen vid obostrano, nestabilnost pri hodu, trnjenje levog obraza</a:t>
            </a:r>
            <a:endParaRPr lang="sr-Latn-RS" sz="1500" b="0" dirty="0" smtClean="0">
              <a:latin typeface="Maiandra GD" pitchFamily="34" charset="0"/>
            </a:endParaRPr>
          </a:p>
        </p:txBody>
      </p:sp>
      <p:sp>
        <p:nvSpPr>
          <p:cNvPr id="20" name="Line 174"/>
          <p:cNvSpPr>
            <a:spLocks noChangeShapeType="1"/>
          </p:cNvSpPr>
          <p:nvPr/>
        </p:nvSpPr>
        <p:spPr bwMode="auto">
          <a:xfrm flipH="1">
            <a:off x="1981200" y="5334000"/>
            <a:ext cx="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Text Box 169"/>
          <p:cNvSpPr txBox="1">
            <a:spLocks noChangeArrowheads="1"/>
          </p:cNvSpPr>
          <p:nvPr/>
        </p:nvSpPr>
        <p:spPr bwMode="auto">
          <a:xfrm>
            <a:off x="109538" y="1447800"/>
            <a:ext cx="1414462" cy="1246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b="0" dirty="0" err="1">
                <a:latin typeface="Maiandra GD" pitchFamily="34" charset="0"/>
              </a:rPr>
              <a:t>Početak</a:t>
            </a:r>
            <a:r>
              <a:rPr lang="en-US" sz="1500" b="0" dirty="0">
                <a:latin typeface="Maiandra GD" pitchFamily="34" charset="0"/>
              </a:rPr>
              <a:t> </a:t>
            </a:r>
            <a:r>
              <a:rPr lang="en-US" sz="1500" b="0" dirty="0" err="1" smtClean="0">
                <a:latin typeface="Maiandra GD" pitchFamily="34" charset="0"/>
              </a:rPr>
              <a:t>bolesti</a:t>
            </a:r>
            <a:r>
              <a:rPr lang="sr-Latn-RS" sz="1500" dirty="0" smtClean="0">
                <a:latin typeface="Maiandra GD" pitchFamily="34" charset="0"/>
              </a:rPr>
              <a:t>:</a:t>
            </a:r>
            <a:endParaRPr lang="en-US" sz="1500" dirty="0">
              <a:latin typeface="Maiandra GD" pitchFamily="34" charset="0"/>
            </a:endParaRPr>
          </a:p>
          <a:p>
            <a:r>
              <a:rPr lang="en-US" sz="1500" b="0" dirty="0" smtClean="0">
                <a:latin typeface="Maiandra GD" pitchFamily="34" charset="0"/>
              </a:rPr>
              <a:t>O</a:t>
            </a:r>
            <a:r>
              <a:rPr lang="sr-Latn-RS" sz="1500" b="0" dirty="0" smtClean="0">
                <a:latin typeface="Maiandra GD" pitchFamily="34" charset="0"/>
              </a:rPr>
              <a:t>bostrano </a:t>
            </a:r>
            <a:r>
              <a:rPr lang="sr-Latn-RS" sz="1500" dirty="0" smtClean="0">
                <a:latin typeface="Maiandra GD" pitchFamily="34" charset="0"/>
              </a:rPr>
              <a:t>teško sniženje vida</a:t>
            </a:r>
            <a:endParaRPr lang="en-US" sz="1500" b="0" dirty="0">
              <a:latin typeface="Maiandra GD" pitchFamily="34" charset="0"/>
            </a:endParaRPr>
          </a:p>
        </p:txBody>
      </p:sp>
      <p:sp>
        <p:nvSpPr>
          <p:cNvPr id="25" name="Text Box 169"/>
          <p:cNvSpPr txBox="1">
            <a:spLocks noChangeArrowheads="1"/>
          </p:cNvSpPr>
          <p:nvPr/>
        </p:nvSpPr>
        <p:spPr bwMode="auto">
          <a:xfrm>
            <a:off x="609600" y="2627784"/>
            <a:ext cx="1414462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dirty="0" smtClean="0">
                <a:latin typeface="Maiandra GD" pitchFamily="34" charset="0"/>
              </a:rPr>
              <a:t>P</a:t>
            </a:r>
            <a:r>
              <a:rPr lang="sr-Latn-RS" sz="1500" dirty="0" smtClean="0">
                <a:latin typeface="Maiandra GD" pitchFamily="34" charset="0"/>
              </a:rPr>
              <a:t>ostepena progresija slabljenja vida+ nestabilnost pri hodu</a:t>
            </a:r>
            <a:endParaRPr lang="en-US" sz="1500" b="0" dirty="0">
              <a:latin typeface="Maiandra GD" pitchFamily="34" charset="0"/>
            </a:endParaRPr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 flipH="1">
            <a:off x="838200" y="4038600"/>
            <a:ext cx="0" cy="2133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Line 174"/>
          <p:cNvSpPr>
            <a:spLocks noChangeShapeType="1"/>
          </p:cNvSpPr>
          <p:nvPr/>
        </p:nvSpPr>
        <p:spPr bwMode="auto">
          <a:xfrm flipH="1">
            <a:off x="381000" y="2667000"/>
            <a:ext cx="0" cy="3505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21315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Dec 2008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" y="6213157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Jan 2008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590" y="6213157"/>
            <a:ext cx="583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Okt 2009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200" y="6213157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>
                <a:latin typeface="Maiandra GD" pitchFamily="34" charset="0"/>
              </a:rPr>
              <a:t>E</a:t>
            </a:r>
            <a:r>
              <a:rPr lang="sr-Latn-RS" sz="1300" b="1" u="sng" dirty="0" smtClean="0">
                <a:latin typeface="Maiandra GD" pitchFamily="34" charset="0"/>
              </a:rPr>
              <a:t>xitus letalis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6248400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Mar 2009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4800600"/>
            <a:ext cx="11430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1g MP/5 d. &amp; 5 TIP</a:t>
            </a:r>
            <a:endParaRPr lang="en-US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57400" y="5486400"/>
            <a:ext cx="1295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1g MP/5 d. </a:t>
            </a:r>
            <a:endParaRPr lang="en-US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67400" y="4724400"/>
            <a:ext cx="13716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2g MP/5 d. &amp; 1g MP/ 3 d. &amp; 5 TIP</a:t>
            </a:r>
            <a:endParaRPr lang="en-US" dirty="0">
              <a:solidFill>
                <a:schemeClr val="tx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44" grpId="0" animBg="1"/>
      <p:bldP spid="38" grpId="0" animBg="1"/>
      <p:bldP spid="46" grpId="0" animBg="1"/>
      <p:bldP spid="8" grpId="0" animBg="1"/>
      <p:bldP spid="14" grpId="0" animBg="1"/>
      <p:bldP spid="15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7" grpId="0"/>
      <p:bldP spid="45" grpId="0" animBg="1"/>
      <p:bldP spid="47" grpId="0" animBg="1"/>
      <p:bldP spid="42" grpId="0" animBg="1"/>
      <p:bldP spid="43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31" grpId="0" animBg="1"/>
      <p:bldP spid="37" grpId="0"/>
      <p:bldP spid="13" grpId="0"/>
      <p:bldP spid="41" grpId="0" build="allAtOnce"/>
      <p:bldP spid="21" grpId="0"/>
      <p:bldP spid="49" grpId="0" uiExpand="1" build="allAtOnce" animBg="1"/>
      <p:bldP spid="50" grpId="0" uiExpand="1" build="allAtOnce" animBg="1"/>
      <p:bldP spid="51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038600"/>
          </a:xfrm>
        </p:spPr>
        <p:txBody>
          <a:bodyPr/>
          <a:lstStyle/>
          <a:p>
            <a:r>
              <a:rPr lang="sr-Latn-RS" sz="2000" dirty="0" smtClean="0">
                <a:latin typeface="Maiandra GD" pitchFamily="34" charset="0"/>
              </a:rPr>
              <a:t>Maligna MS je forma bolesti koja u kratkom vremenskom periodu (u prvih pet godina) dovodi do teške neurološke onesposobljenosti (EDSS skor ≥6) ili smrtnog ishoda.</a:t>
            </a:r>
          </a:p>
          <a:p>
            <a:r>
              <a:rPr lang="sr-Latn-RS" sz="2000" dirty="0" smtClean="0">
                <a:latin typeface="Maiandra GD" pitchFamily="34" charset="0"/>
              </a:rPr>
              <a:t>Loši prognostički faktori (demografski &amp; klinički) </a:t>
            </a:r>
          </a:p>
          <a:p>
            <a:endParaRPr lang="en-US" sz="2300" dirty="0"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396335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Lublin 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and </a:t>
            </a:r>
            <a:r>
              <a:rPr lang="en-US" sz="1100" i="1" dirty="0" err="1" smtClean="0">
                <a:latin typeface="Maiandra GD" pitchFamily="34" charset="0"/>
                <a:cs typeface="Arial" pitchFamily="34" charset="0"/>
              </a:rPr>
              <a:t>Reingold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.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Maiandra GD" pitchFamily="34" charset="0"/>
                <a:cs typeface="Arial" pitchFamily="34" charset="0"/>
              </a:rPr>
              <a:t>Neurolog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y 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1996 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,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46(4):907-11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;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.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 Luiblin et al. Neurology 2013; </a:t>
            </a:r>
            <a:r>
              <a:rPr lang="en-US" sz="1100" i="1" dirty="0" err="1" smtClean="0">
                <a:latin typeface="Maiandra GD" pitchFamily="34" charset="0"/>
                <a:cs typeface="Arial" pitchFamily="34" charset="0"/>
              </a:rPr>
              <a:t>Gholipour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 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et al. Neurol</a:t>
            </a:r>
            <a:r>
              <a:rPr lang="en-US" sz="1100" i="1" dirty="0" err="1" smtClean="0">
                <a:latin typeface="Maiandra GD" pitchFamily="34" charset="0"/>
                <a:cs typeface="Arial" pitchFamily="34" charset="0"/>
              </a:rPr>
              <a:t>ogy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. 2011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, 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;76(23):1996-2001.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; 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Mendez MF, </a:t>
            </a:r>
            <a:r>
              <a:rPr lang="en-US" sz="1100" i="1" dirty="0" err="1" smtClean="0">
                <a:latin typeface="Maiandra GD" pitchFamily="34" charset="0"/>
                <a:cs typeface="Arial" pitchFamily="34" charset="0"/>
              </a:rPr>
              <a:t>Pogacar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 S.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 . </a:t>
            </a:r>
            <a:r>
              <a:rPr lang="en-US" sz="1100" i="1" dirty="0" smtClean="0">
                <a:latin typeface="Maiandra GD" pitchFamily="34" charset="0"/>
                <a:cs typeface="Arial" pitchFamily="34" charset="0"/>
              </a:rPr>
              <a:t>Neurology. 1988 ;38(7):1153-5.</a:t>
            </a:r>
            <a:r>
              <a:rPr lang="sr-Latn-RS" sz="1100" i="1" dirty="0" smtClean="0">
                <a:latin typeface="Maiandra GD" pitchFamily="34" charset="0"/>
                <a:cs typeface="Arial" pitchFamily="34" charset="0"/>
              </a:rPr>
              <a:t> Drulović i sar. Multiplla skleroza 2013</a:t>
            </a:r>
            <a:endParaRPr lang="en-US" sz="1100" i="1" dirty="0">
              <a:latin typeface="Maiandra GD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2743200"/>
          <a:ext cx="487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va Stankovic\Desktop\Radic Ivan\dEC 2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202967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va Stankovic\Desktop\Radic Ivan\DEC 2009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14788"/>
            <a:ext cx="2057400" cy="20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va Stankovic\Desktop\Radic Ivan\DEC 2009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2057400" cy="19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Iva Stankovic\Desktop\Radic Ivan\apr 20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752600"/>
            <a:ext cx="2057399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 1"/>
          <p:cNvGraphicFramePr/>
          <p:nvPr/>
        </p:nvGraphicFramePr>
        <p:xfrm>
          <a:off x="1828800" y="1600200"/>
          <a:ext cx="5257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533400"/>
            <a:ext cx="5562600" cy="1066800"/>
          </a:xfrm>
        </p:spPr>
        <p:txBody>
          <a:bodyPr/>
          <a:lstStyle/>
          <a:p>
            <a:pPr>
              <a:buNone/>
            </a:pPr>
            <a:r>
              <a:rPr lang="sr-Latn-RS" sz="2300" dirty="0" smtClean="0">
                <a:latin typeface="Maiandra GD" pitchFamily="34" charset="0"/>
              </a:rPr>
              <a:t>Loši prognostički faktori: </a:t>
            </a:r>
          </a:p>
          <a:p>
            <a:pPr>
              <a:buNone/>
            </a:pPr>
            <a:r>
              <a:rPr lang="en-US" sz="2300" dirty="0" smtClean="0">
                <a:latin typeface="Maiandra GD" pitchFamily="34" charset="0"/>
              </a:rPr>
              <a:t>N</a:t>
            </a:r>
            <a:r>
              <a:rPr lang="sr-Latn-RS" sz="2300" dirty="0" smtClean="0">
                <a:latin typeface="Maiandra GD" pitchFamily="34" charset="0"/>
              </a:rPr>
              <a:t>alaz na MR </a:t>
            </a: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  <a:p>
            <a:endParaRPr lang="sr-Latn-RS" sz="2300" dirty="0" smtClean="0">
              <a:latin typeface="Maiandra G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981201"/>
            <a:ext cx="61222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6324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i="1" dirty="0" smtClean="0">
                <a:latin typeface="Maiandra GD" pitchFamily="34" charset="0"/>
              </a:rPr>
              <a:t>Brex  et al. NEJM 2002, Fisniku et al. Brain 2008, Minneboo et al. Arch Neurol 2004, </a:t>
            </a:r>
            <a:r>
              <a:rPr lang="en-GB" sz="1200" i="1" dirty="0" err="1" smtClean="0">
                <a:latin typeface="Maiandra GD" pitchFamily="34" charset="0"/>
              </a:rPr>
              <a:t>Tintore</a:t>
            </a:r>
            <a:r>
              <a:rPr lang="en-GB" sz="1200" i="1" dirty="0" smtClean="0">
                <a:latin typeface="Maiandra GD" pitchFamily="34" charset="0"/>
              </a:rPr>
              <a:t> et al. Neurology 2006</a:t>
            </a:r>
            <a:r>
              <a:rPr lang="sr-Latn-RS" sz="1200" i="1" dirty="0" smtClean="0">
                <a:latin typeface="Maiandra GD" pitchFamily="34" charset="0"/>
              </a:rPr>
              <a:t>, CHAMPS, </a:t>
            </a:r>
            <a:r>
              <a:rPr lang="en-GB" sz="1200" i="1" dirty="0" err="1" smtClean="0">
                <a:latin typeface="Maiandra GD" pitchFamily="34" charset="0"/>
              </a:rPr>
              <a:t>Neurol</a:t>
            </a:r>
            <a:r>
              <a:rPr lang="en-GB" sz="1200" i="1" dirty="0" smtClean="0">
                <a:latin typeface="Maiandra GD" pitchFamily="34" charset="0"/>
              </a:rPr>
              <a:t> </a:t>
            </a:r>
            <a:r>
              <a:rPr lang="sr-Latn-RS" sz="1200" i="1" dirty="0" smtClean="0">
                <a:latin typeface="Maiandra GD" pitchFamily="34" charset="0"/>
              </a:rPr>
              <a:t>ogy </a:t>
            </a:r>
            <a:r>
              <a:rPr lang="en-GB" sz="1200" i="1" dirty="0" smtClean="0">
                <a:latin typeface="Maiandra GD" pitchFamily="34" charset="0"/>
              </a:rPr>
              <a:t>200</a:t>
            </a:r>
            <a:r>
              <a:rPr lang="sr-Latn-RS" sz="1200" i="1" dirty="0" smtClean="0">
                <a:latin typeface="Maiandra GD" pitchFamily="34" charset="0"/>
              </a:rPr>
              <a:t>2</a:t>
            </a:r>
            <a:endParaRPr lang="es-ES" sz="1200" i="1" dirty="0" smtClean="0">
              <a:latin typeface="Maiandra GD" pitchFamily="34" charset="0"/>
            </a:endParaRPr>
          </a:p>
          <a:p>
            <a:endParaRPr lang="es-ES" sz="1200" b="1" i="1" dirty="0" smtClean="0">
              <a:latin typeface="Maiandra GD" pitchFamily="34" charset="0"/>
            </a:endParaRPr>
          </a:p>
          <a:p>
            <a:endParaRPr lang="sr-Latn-CS" sz="1200" b="1" i="1" dirty="0" smtClean="0">
              <a:latin typeface="Maiandra GD" pitchFamily="34" charset="0"/>
            </a:endParaRPr>
          </a:p>
          <a:p>
            <a:endParaRPr lang="sr-Latn-CS" sz="1200" b="1" i="1" dirty="0" smtClean="0">
              <a:latin typeface="Maiandra GD" pitchFamily="34" charset="0"/>
            </a:endParaRPr>
          </a:p>
          <a:p>
            <a:endParaRPr lang="en-US" sz="1200" dirty="0">
              <a:latin typeface="Maiandra G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4038600"/>
            <a:ext cx="1447800" cy="1447800"/>
          </a:xfrm>
          <a:prstGeom prst="ellipse">
            <a:avLst/>
          </a:prstGeom>
          <a:noFill/>
          <a:ln w="2857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381000" y="426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Iva Stanković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Klinika za neurologiju KCS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3300"/>
                </a:solidFill>
                <a:latin typeface="Maiandra GD" pitchFamily="34" charset="0"/>
              </a:rPr>
              <a:t>Maligna MS</a:t>
            </a:r>
            <a:br>
              <a:rPr lang="sr-Latn-RS" sz="4000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sz="40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382000" cy="1477962"/>
          </a:xfrm>
        </p:spPr>
        <p:txBody>
          <a:bodyPr rtlCol="0">
            <a:noAutofit/>
          </a:bodyPr>
          <a:lstStyle/>
          <a:p>
            <a:pPr algn="l"/>
            <a:r>
              <a:rPr lang="sr-Latn-RS" sz="3200" dirty="0" smtClean="0">
                <a:latin typeface="Maiandra GD" pitchFamily="34" charset="0"/>
              </a:rPr>
              <a:t>I.R., m,  32 godine</a:t>
            </a:r>
            <a:br>
              <a:rPr lang="sr-Latn-RS" sz="3200" dirty="0" smtClean="0">
                <a:latin typeface="Maiandra GD" pitchFamily="34" charset="0"/>
              </a:rPr>
            </a:b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297363"/>
          </a:xfrm>
        </p:spPr>
        <p:txBody>
          <a:bodyPr/>
          <a:lstStyle/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LIČNA ANAMNEZA: </a:t>
            </a:r>
            <a:br>
              <a:rPr lang="sr-Latn-RS" sz="1800" dirty="0" smtClean="0">
                <a:latin typeface="Maiandra GD" pitchFamily="34" charset="0"/>
              </a:rPr>
            </a:br>
            <a:r>
              <a:rPr lang="sr-Latn-RS" sz="1800" dirty="0" smtClean="0">
                <a:latin typeface="Maiandra GD" pitchFamily="34" charset="0"/>
              </a:rPr>
              <a:t>teži porođaj, prirodnim putem</a:t>
            </a:r>
            <a:br>
              <a:rPr lang="sr-Latn-RS" sz="1800" dirty="0" smtClean="0">
                <a:latin typeface="Maiandra GD" pitchFamily="34" charset="0"/>
              </a:rPr>
            </a:br>
            <a:r>
              <a:rPr lang="sr-Latn-CS" sz="1800" dirty="0" smtClean="0">
                <a:latin typeface="Maiandra GD" pitchFamily="34" charset="0"/>
              </a:rPr>
              <a:t>u 6. godini preležao meningitis</a:t>
            </a:r>
            <a:r>
              <a:rPr lang="sr-Latn-RS" sz="1800" dirty="0" smtClean="0">
                <a:latin typeface="Maiandra GD" pitchFamily="34" charset="0"/>
              </a:rPr>
              <a:t/>
            </a:r>
            <a:br>
              <a:rPr lang="sr-Latn-RS" sz="1800" dirty="0" smtClean="0">
                <a:latin typeface="Maiandra GD" pitchFamily="34" charset="0"/>
              </a:rPr>
            </a:br>
            <a:endParaRPr lang="sr-Latn-RS" sz="1800" dirty="0" smtClean="0"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NAVIKE I FAKTORI RIZIKA: </a:t>
            </a: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	od 20. godine pušač (20 cigareta/dan)</a:t>
            </a: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	umereno kozumira alkohol</a:t>
            </a: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	od 18. do 25. godine konzimirao marihuanu </a:t>
            </a:r>
          </a:p>
          <a:p>
            <a:pPr eaLnBrk="1" hangingPunct="1">
              <a:buNone/>
            </a:pPr>
            <a:endParaRPr lang="sr-Latn-RS" sz="1800" dirty="0" smtClean="0"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PORODIČNA ANAMNEZA: </a:t>
            </a:r>
          </a:p>
          <a:p>
            <a:pPr eaLnBrk="1" hangingPunct="1">
              <a:buNone/>
            </a:pPr>
            <a:r>
              <a:rPr lang="sr-Latn-RS" sz="1800" dirty="0" smtClean="0">
                <a:latin typeface="Maiandra GD" pitchFamily="34" charset="0"/>
              </a:rPr>
              <a:t>	opterećenje za kardiovaskularne bolesti</a:t>
            </a:r>
            <a:endParaRPr lang="sr-Latn-CS" sz="1800" dirty="0" smtClean="0">
              <a:latin typeface="Maiandra G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76200" y="4419600"/>
            <a:ext cx="1219200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b="0" dirty="0" err="1">
                <a:latin typeface="Maiandra GD" pitchFamily="34" charset="0"/>
              </a:rPr>
              <a:t>Početak</a:t>
            </a:r>
            <a:r>
              <a:rPr lang="en-US" sz="1500" b="0" dirty="0">
                <a:latin typeface="Maiandra GD" pitchFamily="34" charset="0"/>
              </a:rPr>
              <a:t> </a:t>
            </a:r>
            <a:r>
              <a:rPr lang="en-US" sz="1500" b="0" dirty="0" err="1" smtClean="0">
                <a:latin typeface="Maiandra GD" pitchFamily="34" charset="0"/>
              </a:rPr>
              <a:t>bolesti</a:t>
            </a:r>
            <a:r>
              <a:rPr lang="sr-Latn-RS" sz="1500" dirty="0" smtClean="0">
                <a:latin typeface="Maiandra GD" pitchFamily="34" charset="0"/>
              </a:rPr>
              <a:t>:</a:t>
            </a:r>
            <a:endParaRPr lang="en-US" sz="1500" dirty="0">
              <a:latin typeface="Maiandra GD" pitchFamily="34" charset="0"/>
            </a:endParaRPr>
          </a:p>
          <a:p>
            <a:r>
              <a:rPr lang="en-US" sz="1500" b="0" dirty="0" smtClean="0">
                <a:latin typeface="Maiandra GD" pitchFamily="34" charset="0"/>
              </a:rPr>
              <a:t>O</a:t>
            </a:r>
            <a:r>
              <a:rPr lang="sr-Latn-RS" sz="1500" b="0" dirty="0" smtClean="0">
                <a:latin typeface="Maiandra GD" pitchFamily="34" charset="0"/>
              </a:rPr>
              <a:t>bostrano naglo </a:t>
            </a:r>
            <a:r>
              <a:rPr lang="sr-Latn-RS" sz="1500" dirty="0" smtClean="0">
                <a:latin typeface="Maiandra GD" pitchFamily="34" charset="0"/>
              </a:rPr>
              <a:t>teško oštećenje vida</a:t>
            </a:r>
            <a:endParaRPr lang="en-US" sz="1500" b="0" dirty="0">
              <a:latin typeface="Maiandra GD" pitchFamily="34" charset="0"/>
            </a:endParaRPr>
          </a:p>
        </p:txBody>
      </p:sp>
      <p:sp>
        <p:nvSpPr>
          <p:cNvPr id="8" name="Text Box 169"/>
          <p:cNvSpPr txBox="1">
            <a:spLocks noChangeArrowheads="1"/>
          </p:cNvSpPr>
          <p:nvPr/>
        </p:nvSpPr>
        <p:spPr bwMode="auto">
          <a:xfrm>
            <a:off x="338138" y="2590800"/>
            <a:ext cx="1414462" cy="1708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dirty="0" smtClean="0">
                <a:latin typeface="Maiandra GD" pitchFamily="34" charset="0"/>
              </a:rPr>
              <a:t>P</a:t>
            </a:r>
            <a:r>
              <a:rPr lang="sr-Latn-RS" sz="1500" dirty="0" smtClean="0">
                <a:latin typeface="Maiandra GD" pitchFamily="34" charset="0"/>
              </a:rPr>
              <a:t>ostepena</a:t>
            </a:r>
            <a:r>
              <a:rPr lang="en-US" sz="1500" dirty="0" smtClean="0">
                <a:latin typeface="Maiandra GD" pitchFamily="34" charset="0"/>
              </a:rPr>
              <a:t> </a:t>
            </a:r>
            <a:r>
              <a:rPr lang="en-US" sz="1500" dirty="0" err="1" smtClean="0">
                <a:latin typeface="Maiandra GD" pitchFamily="34" charset="0"/>
              </a:rPr>
              <a:t>dalja</a:t>
            </a:r>
            <a:r>
              <a:rPr lang="sr-Latn-RS" sz="1500" dirty="0" smtClean="0">
                <a:latin typeface="Maiandra GD" pitchFamily="34" charset="0"/>
              </a:rPr>
              <a:t> progresija slabljenja vida+ nestabilnost pri hodu</a:t>
            </a:r>
            <a:endParaRPr lang="en-US" sz="1500" b="0" dirty="0">
              <a:latin typeface="Maiandra GD" pitchFamily="34" charset="0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 flipH="1">
            <a:off x="1371600" y="4114800"/>
            <a:ext cx="0" cy="1828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81200" y="2362200"/>
          <a:ext cx="1981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114800" y="1219200"/>
          <a:ext cx="480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Rectangle 2"/>
          <p:cNvSpPr txBox="1">
            <a:spLocks/>
          </p:cNvSpPr>
          <p:nvPr/>
        </p:nvSpPr>
        <p:spPr bwMode="auto">
          <a:xfrm>
            <a:off x="304800" y="228600"/>
            <a:ext cx="3559175" cy="935038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I atak bolesti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879812"/>
            <a:ext cx="11031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17 Dec 2008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5879812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23 Dec 2008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5867400"/>
            <a:ext cx="21499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26 Dec 2008- 28 Jan 2009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33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219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2133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6670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2004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Graphic spid="11" grpId="0">
        <p:bldAsOne/>
      </p:bldGraphic>
      <p:bldGraphic spid="16" grpId="0">
        <p:bldAsOne/>
      </p:bldGraphic>
      <p:bldP spid="20" grpId="0"/>
      <p:bldP spid="21" grpId="0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Iva Stankovic\Desktop\Radic Ivan\slike\jan 2009\supra 7.png"/>
          <p:cNvPicPr>
            <a:picLocks noChangeAspect="1" noChangeArrowheads="1"/>
          </p:cNvPicPr>
          <p:nvPr/>
        </p:nvPicPr>
        <p:blipFill>
          <a:blip r:embed="rId2" cstate="print"/>
          <a:srcRect l="13990" t="3993" r="18601" b="12146"/>
          <a:stretch>
            <a:fillRect/>
          </a:stretch>
        </p:blipFill>
        <p:spPr bwMode="auto">
          <a:xfrm>
            <a:off x="-152400" y="838200"/>
            <a:ext cx="3505200" cy="4267200"/>
          </a:xfrm>
          <a:prstGeom prst="rect">
            <a:avLst/>
          </a:prstGeom>
          <a:noFill/>
        </p:spPr>
      </p:pic>
      <p:pic>
        <p:nvPicPr>
          <p:cNvPr id="1036" name="Picture 12" descr="C:\Users\Iva Stankovic\Desktop\Radic Ivan\slike\jan 2009\supra 13.png"/>
          <p:cNvPicPr>
            <a:picLocks noChangeAspect="1" noChangeArrowheads="1"/>
          </p:cNvPicPr>
          <p:nvPr/>
        </p:nvPicPr>
        <p:blipFill>
          <a:blip r:embed="rId3" cstate="print"/>
          <a:srcRect l="16378" t="2667" r="16850" b="13333"/>
          <a:stretch>
            <a:fillRect/>
          </a:stretch>
        </p:blipFill>
        <p:spPr bwMode="auto">
          <a:xfrm>
            <a:off x="457200" y="838200"/>
            <a:ext cx="3657600" cy="4267200"/>
          </a:xfrm>
          <a:prstGeom prst="rect">
            <a:avLst/>
          </a:prstGeom>
          <a:noFill/>
        </p:spPr>
      </p:pic>
      <p:pic>
        <p:nvPicPr>
          <p:cNvPr id="1037" name="Picture 13" descr="C:\Users\Iva Stankovic\Desktop\Radic Ivan\slike\jan 2009\supra 14.png"/>
          <p:cNvPicPr>
            <a:picLocks noChangeAspect="1" noChangeArrowheads="1"/>
          </p:cNvPicPr>
          <p:nvPr/>
        </p:nvPicPr>
        <p:blipFill>
          <a:blip r:embed="rId4" cstate="print"/>
          <a:srcRect l="19370" t="5333" r="18898" b="12000"/>
          <a:stretch>
            <a:fillRect/>
          </a:stretch>
        </p:blipFill>
        <p:spPr bwMode="auto">
          <a:xfrm>
            <a:off x="1079090" y="914400"/>
            <a:ext cx="3492910" cy="4191000"/>
          </a:xfrm>
          <a:prstGeom prst="rect">
            <a:avLst/>
          </a:prstGeom>
          <a:noFill/>
        </p:spPr>
      </p:pic>
      <p:pic>
        <p:nvPicPr>
          <p:cNvPr id="1038" name="Picture 14" descr="C:\Users\Iva Stankovic\Desktop\Radic Ivan\slike\jan 2009\infra 30.png"/>
          <p:cNvPicPr>
            <a:picLocks noChangeAspect="1" noChangeArrowheads="1"/>
          </p:cNvPicPr>
          <p:nvPr/>
        </p:nvPicPr>
        <p:blipFill>
          <a:blip r:embed="rId5" cstate="print"/>
          <a:srcRect l="18605" r="15659" b="14667"/>
          <a:stretch>
            <a:fillRect/>
          </a:stretch>
        </p:blipFill>
        <p:spPr bwMode="auto">
          <a:xfrm>
            <a:off x="1752600" y="914400"/>
            <a:ext cx="3657600" cy="4267200"/>
          </a:xfrm>
          <a:prstGeom prst="rect">
            <a:avLst/>
          </a:prstGeom>
          <a:noFill/>
        </p:spPr>
      </p:pic>
      <p:pic>
        <p:nvPicPr>
          <p:cNvPr id="1039" name="Picture 15" descr="C:\Users\Iva Stankovic\Desktop\Radic Ivan\slike\jan 2009\infra 42.png"/>
          <p:cNvPicPr>
            <a:picLocks noChangeAspect="1" noChangeArrowheads="1"/>
          </p:cNvPicPr>
          <p:nvPr/>
        </p:nvPicPr>
        <p:blipFill>
          <a:blip r:embed="rId6" cstate="print"/>
          <a:srcRect l="17284" t="2149" r="18519" b="13223"/>
          <a:stretch>
            <a:fillRect/>
          </a:stretch>
        </p:blipFill>
        <p:spPr bwMode="auto">
          <a:xfrm>
            <a:off x="2505075" y="838200"/>
            <a:ext cx="3590925" cy="4343400"/>
          </a:xfrm>
          <a:prstGeom prst="rect">
            <a:avLst/>
          </a:prstGeom>
          <a:noFill/>
        </p:spPr>
      </p:pic>
      <p:pic>
        <p:nvPicPr>
          <p:cNvPr id="1040" name="Picture 16" descr="C:\Users\Iva Stankovic\Desktop\Radic Ivan\slike\jan 2009\infra 43.png"/>
          <p:cNvPicPr>
            <a:picLocks noChangeAspect="1" noChangeArrowheads="1"/>
          </p:cNvPicPr>
          <p:nvPr/>
        </p:nvPicPr>
        <p:blipFill>
          <a:blip r:embed="rId7" cstate="print"/>
          <a:srcRect l="12346" t="2636" r="18519" b="7743"/>
          <a:stretch>
            <a:fillRect/>
          </a:stretch>
        </p:blipFill>
        <p:spPr bwMode="auto">
          <a:xfrm>
            <a:off x="3276600" y="838200"/>
            <a:ext cx="3657600" cy="4343400"/>
          </a:xfrm>
          <a:prstGeom prst="rect">
            <a:avLst/>
          </a:prstGeom>
          <a:noFill/>
        </p:spPr>
      </p:pic>
      <p:pic>
        <p:nvPicPr>
          <p:cNvPr id="1041" name="Picture 17" descr="C:\Users\Iva Stankovic\Desktop\Radic Ivan\slike\jan 2009\sag 5.png"/>
          <p:cNvPicPr>
            <a:picLocks noChangeAspect="1" noChangeArrowheads="1"/>
          </p:cNvPicPr>
          <p:nvPr/>
        </p:nvPicPr>
        <p:blipFill>
          <a:blip r:embed="rId8" cstate="print"/>
          <a:srcRect l="4174" t="2632" r="10957" b="11842"/>
          <a:stretch>
            <a:fillRect/>
          </a:stretch>
        </p:blipFill>
        <p:spPr bwMode="auto">
          <a:xfrm>
            <a:off x="4038600" y="838200"/>
            <a:ext cx="3657600" cy="4343400"/>
          </a:xfrm>
          <a:prstGeom prst="rect">
            <a:avLst/>
          </a:prstGeom>
          <a:noFill/>
        </p:spPr>
      </p:pic>
      <p:pic>
        <p:nvPicPr>
          <p:cNvPr id="1042" name="Picture 18" descr="C:\Users\Iva Stankovic\Desktop\Radic Ivan\slike\jan 2009\sag 10.png"/>
          <p:cNvPicPr>
            <a:picLocks noChangeAspect="1" noChangeArrowheads="1"/>
          </p:cNvPicPr>
          <p:nvPr/>
        </p:nvPicPr>
        <p:blipFill>
          <a:blip r:embed="rId9" cstate="print"/>
          <a:srcRect l="11414" t="2632" b="14474"/>
          <a:stretch>
            <a:fillRect/>
          </a:stretch>
        </p:blipFill>
        <p:spPr bwMode="auto">
          <a:xfrm>
            <a:off x="4724400" y="838200"/>
            <a:ext cx="3733800" cy="4305300"/>
          </a:xfrm>
          <a:prstGeom prst="rect">
            <a:avLst/>
          </a:prstGeom>
          <a:noFill/>
        </p:spPr>
      </p:pic>
      <p:pic>
        <p:nvPicPr>
          <p:cNvPr id="1043" name="Picture 19" descr="C:\Users\Iva Stankovic\Desktop\Radic Ivan\slike\jan 2009\sag 11.png"/>
          <p:cNvPicPr>
            <a:picLocks noChangeAspect="1" noChangeArrowheads="1"/>
          </p:cNvPicPr>
          <p:nvPr/>
        </p:nvPicPr>
        <p:blipFill>
          <a:blip r:embed="rId10" cstate="print"/>
          <a:srcRect l="4273" t="1316" b="10526"/>
          <a:stretch>
            <a:fillRect/>
          </a:stretch>
        </p:blipFill>
        <p:spPr bwMode="auto">
          <a:xfrm>
            <a:off x="5486400" y="838200"/>
            <a:ext cx="373380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20605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kupna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zapremina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promena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T2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sekvenci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14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4ml</a:t>
            </a:r>
            <a:endParaRPr lang="sr-Latn-R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R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reko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100 T2 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promena</a:t>
            </a:r>
          </a:p>
          <a:p>
            <a:pPr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6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aktivnih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promena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726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FFFF00"/>
                </a:solidFill>
                <a:latin typeface="Maiandra GD" pitchFamily="34" charset="0"/>
              </a:rPr>
              <a:t>J</a:t>
            </a:r>
            <a:r>
              <a:rPr lang="sr-Latn-RS" sz="2200" u="sng" dirty="0" smtClean="0">
                <a:solidFill>
                  <a:srgbClr val="FFFF00"/>
                </a:solidFill>
                <a:latin typeface="Maiandra GD" pitchFamily="34" charset="0"/>
              </a:rPr>
              <a:t>anuar 2009</a:t>
            </a:r>
            <a:endParaRPr lang="en-US" sz="2200" u="sng" dirty="0">
              <a:solidFill>
                <a:srgbClr val="FFFF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3352800"/>
            <a:ext cx="5486400" cy="312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NAKON TERAPIJE:</a:t>
            </a:r>
          </a:p>
          <a:p>
            <a:r>
              <a:rPr lang="sr-Latn-C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Lako poboljšanje vida, snaga na G i DE uredna. Hod uredan.</a:t>
            </a:r>
          </a:p>
          <a:p>
            <a:endParaRPr lang="sr-Latn-C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iandra GD" pitchFamily="34" charset="0"/>
            </a:endParaRPr>
          </a:p>
          <a:p>
            <a:r>
              <a:rPr lang="sr-Latn-C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Oftalmološki: </a:t>
            </a:r>
            <a:r>
              <a:rPr lang="sr-Latn-CS" sz="1600" b="1" dirty="0" smtClean="0">
                <a:solidFill>
                  <a:srgbClr val="7030A0"/>
                </a:solidFill>
                <a:latin typeface="Maiandra GD" pitchFamily="34" charset="0"/>
              </a:rPr>
              <a:t>VOD cc0.1-0.2, VOS  cc0.1</a:t>
            </a:r>
            <a:r>
              <a:rPr lang="sr-Latn-CS" sz="1600" b="1" dirty="0" smtClean="0">
                <a:latin typeface="Maiandra GD" pitchFamily="34" charset="0"/>
              </a:rPr>
              <a:t>, </a:t>
            </a:r>
          </a:p>
          <a:p>
            <a:r>
              <a:rPr lang="sr-Latn-CS" sz="1600" b="1" dirty="0" smtClean="0">
                <a:latin typeface="Maiandra GD" pitchFamily="34" charset="0"/>
              </a:rPr>
              <a:t>VP OD: relativni centralni skotom</a:t>
            </a:r>
          </a:p>
          <a:p>
            <a:r>
              <a:rPr lang="sr-Latn-CS" sz="1600" b="1" dirty="0" smtClean="0">
                <a:latin typeface="Maiandra GD" pitchFamily="34" charset="0"/>
              </a:rPr>
              <a:t>VP OS apsolutni centralni skotom </a:t>
            </a:r>
          </a:p>
          <a:p>
            <a:r>
              <a:rPr lang="sr-Latn-CS" sz="1600" b="1" dirty="0" smtClean="0">
                <a:latin typeface="Maiandra GD" pitchFamily="34" charset="0"/>
              </a:rPr>
              <a:t>FOU: PNO OS sivlja temporalno, oslabljen svetlosni refleks u makulama. </a:t>
            </a:r>
          </a:p>
          <a:p>
            <a:r>
              <a:rPr lang="sr-Latn-C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Ostali neurološki nalaz uredan!</a:t>
            </a:r>
          </a:p>
          <a:p>
            <a:endParaRPr lang="sr-Latn-C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iandra GD" pitchFamily="34" charset="0"/>
            </a:endParaRPr>
          </a:p>
          <a:p>
            <a:r>
              <a:rPr lang="sr-Latn-C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EDSS: 4.0</a:t>
            </a:r>
            <a:endParaRPr lang="en-US" sz="2000" dirty="0">
              <a:latin typeface="Maiandra G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1676400"/>
            <a:ext cx="4343400" cy="850500"/>
            <a:chOff x="0" y="4225080"/>
            <a:chExt cx="4343400" cy="8505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0" y="4225080"/>
              <a:ext cx="4343400" cy="85050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096" tIns="249936" rIns="337096" bIns="113792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r-Latn-CS" sz="1600" b="1" kern="1200" dirty="0" smtClean="0">
                  <a:latin typeface="Maiandra GD" pitchFamily="34" charset="0"/>
                </a:rPr>
                <a:t>1000mg metilprednisolona 5 dana + </a:t>
              </a:r>
              <a:endParaRPr lang="en-US" sz="1600" b="1" kern="1200" dirty="0">
                <a:latin typeface="Maiandra GD" pitchFamily="34" charset="0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r-Latn-RS" sz="1600" b="1" kern="1200" dirty="0" smtClean="0">
                  <a:latin typeface="Maiandra GD" pitchFamily="34" charset="0"/>
                </a:rPr>
                <a:t>5 TIP</a:t>
              </a:r>
              <a:endParaRPr lang="en-US" sz="1600" b="1" kern="1200" dirty="0">
                <a:latin typeface="Maiandra GD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225080"/>
              <a:ext cx="4343400" cy="850500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 9"/>
          <p:cNvGrpSpPr/>
          <p:nvPr/>
        </p:nvGrpSpPr>
        <p:grpSpPr>
          <a:xfrm>
            <a:off x="1600200" y="990600"/>
            <a:ext cx="2720340" cy="514847"/>
            <a:chOff x="194310" y="3491873"/>
            <a:chExt cx="2720340" cy="5148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94310" y="3491873"/>
              <a:ext cx="2720340" cy="51484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19443" y="3517006"/>
              <a:ext cx="2670074" cy="4645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22" tIns="0" rIns="102822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200" kern="1200" dirty="0" smtClean="0">
                  <a:latin typeface="Maiandra GD" pitchFamily="34" charset="0"/>
                </a:rPr>
                <a:t>Th</a:t>
              </a:r>
              <a:endParaRPr lang="en-US" sz="1200" kern="1200" dirty="0">
                <a:latin typeface="Maiandra GD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03225" y="412750"/>
            <a:ext cx="3559175" cy="935038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II atak bolesti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dirty="0" smtClean="0">
                <a:solidFill>
                  <a:srgbClr val="003300"/>
                </a:solidFill>
                <a:latin typeface="Maiandra GD" pitchFamily="34" charset="0"/>
              </a:rPr>
              <a:t>Nakon tri meseca</a:t>
            </a:r>
            <a:endParaRPr kumimoji="0" lang="sr-Latn-C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Text Box 169"/>
          <p:cNvSpPr txBox="1">
            <a:spLocks noChangeArrowheads="1"/>
          </p:cNvSpPr>
          <p:nvPr/>
        </p:nvSpPr>
        <p:spPr bwMode="auto">
          <a:xfrm>
            <a:off x="4343400" y="4608984"/>
            <a:ext cx="1414462" cy="1246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dirty="0" smtClean="0">
                <a:latin typeface="Maiandra GD" pitchFamily="34" charset="0"/>
              </a:rPr>
              <a:t>Z</a:t>
            </a:r>
            <a:r>
              <a:rPr lang="sr-Latn-RS" sz="1500" dirty="0" smtClean="0">
                <a:latin typeface="Maiandra GD" pitchFamily="34" charset="0"/>
              </a:rPr>
              <a:t>amućen vid, nestabilnost pri hodu, trnjenje levog obraza</a:t>
            </a:r>
            <a:endParaRPr lang="sr-Latn-RS" sz="1500" b="0" dirty="0" smtClean="0"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317" y="5867400"/>
            <a:ext cx="2209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18 Mar 2009- 23 Mar 2009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239517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72917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306317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04800" y="1676400"/>
          <a:ext cx="388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4495800" y="2819400"/>
            <a:ext cx="32766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1600" b="1" dirty="0" smtClean="0">
                <a:latin typeface="Maiandra GD" pitchFamily="34" charset="0"/>
              </a:rPr>
              <a:t>NAKON TERAPIJE</a:t>
            </a:r>
          </a:p>
          <a:p>
            <a:r>
              <a:rPr lang="sr-Latn-CS" sz="1600" b="1" dirty="0" smtClean="0">
                <a:latin typeface="Maiandra GD" pitchFamily="34" charset="0"/>
              </a:rPr>
              <a:t>Slabiji vid obostrano (rezidualno) i diskretno skraćen vibracioni senzibilitet na levoj nozi.</a:t>
            </a:r>
            <a:endParaRPr lang="en-US" sz="1600" b="1" dirty="0">
              <a:latin typeface="Maiandra G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96805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kupna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zapremina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promena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T2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sekvenci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  15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 ml</a:t>
            </a:r>
            <a:endParaRPr lang="sr-Latn-R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84 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nov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T2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promen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sr-Latn-R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aktivne</a:t>
            </a:r>
            <a:r>
              <a:rPr lang="sr-Latn-R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promene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20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u="sng" dirty="0" smtClean="0">
                <a:solidFill>
                  <a:srgbClr val="FFFF00"/>
                </a:solidFill>
              </a:rPr>
              <a:t>April  2009</a:t>
            </a:r>
            <a:endParaRPr lang="en-US" sz="2200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Iva Stankovic\Desktop\Radic Ivan\slike\apr 2009\supr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762000"/>
            <a:ext cx="3552825" cy="4391025"/>
          </a:xfrm>
          <a:prstGeom prst="rect">
            <a:avLst/>
          </a:prstGeom>
          <a:noFill/>
        </p:spPr>
      </p:pic>
      <p:pic>
        <p:nvPicPr>
          <p:cNvPr id="1027" name="Picture 3" descr="C:\Users\Iva Stankovic\Desktop\Radic Ivan\slike\apr 2009\supra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19364"/>
            <a:ext cx="3514725" cy="4286036"/>
          </a:xfrm>
          <a:prstGeom prst="rect">
            <a:avLst/>
          </a:prstGeom>
          <a:noFill/>
        </p:spPr>
      </p:pic>
      <p:pic>
        <p:nvPicPr>
          <p:cNvPr id="1028" name="Picture 4" descr="C:\Users\Iva Stankovic\Desktop\Radic Ivan\slike\apr 2009\supra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762000"/>
            <a:ext cx="3505200" cy="4413639"/>
          </a:xfrm>
          <a:prstGeom prst="rect">
            <a:avLst/>
          </a:prstGeom>
          <a:noFill/>
        </p:spPr>
      </p:pic>
      <p:pic>
        <p:nvPicPr>
          <p:cNvPr id="1029" name="Picture 5" descr="C:\Users\Iva Stankovic\Desktop\Radic Ivan\slike\apr 2009\supra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4013" y="762000"/>
            <a:ext cx="3405187" cy="4449113"/>
          </a:xfrm>
          <a:prstGeom prst="rect">
            <a:avLst/>
          </a:prstGeom>
          <a:noFill/>
        </p:spPr>
      </p:pic>
      <p:pic>
        <p:nvPicPr>
          <p:cNvPr id="1030" name="Picture 6" descr="C:\Users\Iva Stankovic\Desktop\Radic Ivan\slike\apr 2009\infra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762000"/>
            <a:ext cx="3471959" cy="4419600"/>
          </a:xfrm>
          <a:prstGeom prst="rect">
            <a:avLst/>
          </a:prstGeom>
          <a:noFill/>
        </p:spPr>
      </p:pic>
      <p:pic>
        <p:nvPicPr>
          <p:cNvPr id="1031" name="Picture 7" descr="C:\Users\Iva Stankovic\Desktop\Radic Ivan\slike\apr 2009\infra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4139" y="762001"/>
            <a:ext cx="3852861" cy="4455635"/>
          </a:xfrm>
          <a:prstGeom prst="rect">
            <a:avLst/>
          </a:prstGeom>
          <a:noFill/>
        </p:spPr>
      </p:pic>
      <p:pic>
        <p:nvPicPr>
          <p:cNvPr id="1032" name="Picture 8" descr="C:\Users\Iva Stankovic\Desktop\Radic Ivan\slike\apr 2009\infra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795339"/>
            <a:ext cx="3786187" cy="4407918"/>
          </a:xfrm>
          <a:prstGeom prst="rect">
            <a:avLst/>
          </a:prstGeom>
          <a:noFill/>
        </p:spPr>
      </p:pic>
      <p:pic>
        <p:nvPicPr>
          <p:cNvPr id="1033" name="Picture 9" descr="C:\Users\Iva Stankovic\Desktop\Radic Ivan\slike\apr 2009\sag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1" y="772964"/>
            <a:ext cx="4114800" cy="4484836"/>
          </a:xfrm>
          <a:prstGeom prst="rect">
            <a:avLst/>
          </a:prstGeom>
          <a:noFill/>
        </p:spPr>
      </p:pic>
      <p:pic>
        <p:nvPicPr>
          <p:cNvPr id="1034" name="Picture 10" descr="C:\Users\Iva Stankovic\Desktop\Radic Ivan\slike\apr 2009\sag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0553" y="762000"/>
            <a:ext cx="4163847" cy="4495800"/>
          </a:xfrm>
          <a:prstGeom prst="rect">
            <a:avLst/>
          </a:prstGeom>
          <a:noFill/>
        </p:spPr>
      </p:pic>
      <p:pic>
        <p:nvPicPr>
          <p:cNvPr id="1035" name="Picture 11" descr="C:\Users\Iva Stankovic\Desktop\Radic Ivan\slike\apr 2009\sag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762000"/>
            <a:ext cx="4038600" cy="44840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03225" y="412750"/>
            <a:ext cx="3559175" cy="935038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</a:rPr>
              <a:t>III atak bolesti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5867400"/>
            <a:ext cx="21868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u="sng" dirty="0" smtClean="0">
                <a:latin typeface="Maiandra GD" pitchFamily="34" charset="0"/>
              </a:rPr>
              <a:t>28 Okt 2009- 03 Dec 2009</a:t>
            </a:r>
            <a:endParaRPr lang="en-US" sz="1300" b="1" u="sng" dirty="0">
              <a:latin typeface="Maiandra GD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0198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532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086600" y="6172200"/>
            <a:ext cx="762000" cy="6858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6172200" y="4236928"/>
            <a:ext cx="1676400" cy="15542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500" dirty="0" smtClean="0">
                <a:latin typeface="Maiandra GD" pitchFamily="34" charset="0"/>
              </a:rPr>
              <a:t>O</a:t>
            </a:r>
            <a:r>
              <a:rPr lang="sr-Latn-RS" sz="1500" dirty="0" smtClean="0">
                <a:latin typeface="Maiandra GD" pitchFamily="34" charset="0"/>
              </a:rPr>
              <a:t>slabljen vid obostrano, </a:t>
            </a:r>
            <a:r>
              <a:rPr lang="sr-Latn-CS" sz="1600" dirty="0" smtClean="0">
                <a:latin typeface="Maiandra GD" pitchFamily="34" charset="0"/>
              </a:rPr>
              <a:t>nemogućnost hoda, zaboravnost, konfuznost</a:t>
            </a:r>
            <a:endParaRPr lang="sr-Latn-RS" sz="1500" b="0" dirty="0" smtClean="0">
              <a:latin typeface="Maiandra GD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1524000"/>
          <a:ext cx="5257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1217</Words>
  <Application>Microsoft Office PowerPoint</Application>
  <PresentationFormat>On-screen Show (4:3)</PresentationFormat>
  <Paragraphs>169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PowerPoint Presentation</vt:lpstr>
      <vt:lpstr>Maligna MS </vt:lpstr>
      <vt:lpstr>I.R., m,  32 godine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228</cp:revision>
  <dcterms:created xsi:type="dcterms:W3CDTF">2013-06-14T10:28:10Z</dcterms:created>
  <dcterms:modified xsi:type="dcterms:W3CDTF">2015-08-04T07:53:36Z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